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4"/>
  </p:notesMasterIdLst>
  <p:handoutMasterIdLst>
    <p:handoutMasterId r:id="rId15"/>
  </p:handoutMasterIdLst>
  <p:sldIdLst>
    <p:sldId id="256" r:id="rId2"/>
    <p:sldId id="4015" r:id="rId3"/>
    <p:sldId id="4016" r:id="rId4"/>
    <p:sldId id="4018" r:id="rId5"/>
    <p:sldId id="4017" r:id="rId6"/>
    <p:sldId id="4019" r:id="rId7"/>
    <p:sldId id="4020" r:id="rId8"/>
    <p:sldId id="4021" r:id="rId9"/>
    <p:sldId id="4022" r:id="rId10"/>
    <p:sldId id="4023" r:id="rId11"/>
    <p:sldId id="4024" r:id="rId12"/>
    <p:sldId id="4025" r:id="rId13"/>
  </p:sldIdLst>
  <p:sldSz cx="12192000" cy="6858000"/>
  <p:notesSz cx="9144000" cy="6858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ヒラギノ角ゴ Pro W3" panose="020B0300000000000000"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ヒラギノ角ゴ Pro W3" panose="020B0300000000000000"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ヒラギノ角ゴ Pro W3" panose="020B0300000000000000"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ヒラギノ角ゴ Pro W3" panose="020B0300000000000000"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ヒラギノ角ゴ Pro W3" panose="020B0300000000000000"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ヒラギノ角ゴ Pro W3" panose="020B0300000000000000"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ヒラギノ角ゴ Pro W3" panose="020B0300000000000000"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ヒラギノ角ゴ Pro W3" panose="020B0300000000000000"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ヒラギノ角ゴ Pro W3" panose="020B0300000000000000" pitchFamily="34" charset="-128"/>
        <a:cs typeface="+mn-cs"/>
      </a:defRPr>
    </a:lvl9pPr>
  </p:defaultTextStyle>
  <p:extLst>
    <p:ext uri="{521415D9-36F7-43E2-AB2F-B90AF26B5E84}">
      <p14:sectionLst xmlns:p14="http://schemas.microsoft.com/office/powerpoint/2010/main">
        <p14:section name="Title Slides" id="{8BEE5426-DD73-F642-8C3B-A4138458391B}">
          <p14:sldIdLst>
            <p14:sldId id="256"/>
            <p14:sldId id="4015"/>
            <p14:sldId id="4016"/>
            <p14:sldId id="4018"/>
            <p14:sldId id="4017"/>
            <p14:sldId id="4019"/>
            <p14:sldId id="4020"/>
            <p14:sldId id="4021"/>
            <p14:sldId id="4022"/>
            <p14:sldId id="4023"/>
            <p14:sldId id="4024"/>
            <p14:sldId id="4025"/>
          </p14:sldIdLst>
        </p14:section>
        <p14:section name="Content Slides" id="{453D3057-3170-4749-B1D7-AA4C2AF51455}">
          <p14:sldIdLst/>
        </p14:section>
      </p14:sectionLst>
    </p:ext>
    <p:ext uri="{EFAFB233-063F-42B5-8137-9DF3F51BA10A}">
      <p15:sldGuideLst xmlns:p15="http://schemas.microsoft.com/office/powerpoint/2012/main">
        <p15:guide id="1" orient="horz" pos="2184">
          <p15:clr>
            <a:srgbClr val="A4A3A4"/>
          </p15:clr>
        </p15:guide>
        <p15:guide id="2" pos="3992">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es, Donna" initials="AD" lastIdx="1" clrIdx="0">
    <p:extLst>
      <p:ext uri="{19B8F6BF-5375-455C-9EA6-DF929625EA0E}">
        <p15:presenceInfo xmlns:p15="http://schemas.microsoft.com/office/powerpoint/2012/main" userId="S::Donna.Ames@alexion.com::418dc494-7ec6-47fd-9c24-ee4fc38b65d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97"/>
    <p:restoredTop sz="96327"/>
  </p:normalViewPr>
  <p:slideViewPr>
    <p:cSldViewPr snapToGrid="0" snapToObjects="1">
      <p:cViewPr varScale="1">
        <p:scale>
          <a:sx n="114" d="100"/>
          <a:sy n="114" d="100"/>
        </p:scale>
        <p:origin x="936" y="102"/>
      </p:cViewPr>
      <p:guideLst>
        <p:guide orient="horz" pos="2184"/>
        <p:guide pos="3992"/>
      </p:guideLst>
    </p:cSldViewPr>
  </p:slideViewPr>
  <p:outlineViewPr>
    <p:cViewPr>
      <p:scale>
        <a:sx n="50" d="100"/>
        <a:sy n="50" d="100"/>
      </p:scale>
      <p:origin x="0" y="-32"/>
    </p:cViewPr>
  </p:outlineViewPr>
  <p:notesTextViewPr>
    <p:cViewPr>
      <p:scale>
        <a:sx n="3" d="2"/>
        <a:sy n="3" d="2"/>
      </p:scale>
      <p:origin x="0" y="0"/>
    </p:cViewPr>
  </p:notesTextViewPr>
  <p:sorterViewPr>
    <p:cViewPr>
      <p:scale>
        <a:sx n="66" d="100"/>
        <a:sy n="66" d="100"/>
      </p:scale>
      <p:origin x="0" y="0"/>
    </p:cViewPr>
  </p:sorterViewPr>
  <p:notesViewPr>
    <p:cSldViewPr snapToGrid="0" snapToObjects="1">
      <p:cViewPr varScale="1">
        <p:scale>
          <a:sx n="227" d="100"/>
          <a:sy n="227" d="100"/>
        </p:scale>
        <p:origin x="3336" y="18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71B04E7-DAB0-8943-9F76-89C5344230A6}"/>
              </a:ext>
            </a:extLst>
          </p:cNvPr>
          <p:cNvSpPr>
            <a:spLocks noGrp="1"/>
          </p:cNvSpPr>
          <p:nvPr>
            <p:ph type="hdr" sz="quarter"/>
          </p:nvPr>
        </p:nvSpPr>
        <p:spPr>
          <a:xfrm>
            <a:off x="0" y="0"/>
            <a:ext cx="3962400" cy="344488"/>
          </a:xfrm>
          <a:prstGeom prst="rect">
            <a:avLst/>
          </a:prstGeom>
        </p:spPr>
        <p:txBody>
          <a:bodyPr vert="horz" wrap="square" lIns="91440" tIns="45720" rIns="91440" bIns="45720" numCol="1" anchor="t" anchorCtr="0" compatLnSpc="1">
            <a:prstTxWarp prst="textNoShape">
              <a:avLst/>
            </a:prstTxWarp>
          </a:bodyPr>
          <a:lstStyle>
            <a:lvl1pPr>
              <a:defRPr sz="1200">
                <a:latin typeface="Arial Regular" charset="0"/>
              </a:defRPr>
            </a:lvl1pPr>
          </a:lstStyle>
          <a:p>
            <a:endParaRPr lang="en-US" altLang="en-US" dirty="0">
              <a:latin typeface="Arial" panose="020B0604020202020204" pitchFamily="34" charset="0"/>
            </a:endParaRPr>
          </a:p>
        </p:txBody>
      </p:sp>
      <p:sp>
        <p:nvSpPr>
          <p:cNvPr id="3" name="Date Placeholder 2">
            <a:extLst>
              <a:ext uri="{FF2B5EF4-FFF2-40B4-BE49-F238E27FC236}">
                <a16:creationId xmlns:a16="http://schemas.microsoft.com/office/drawing/2014/main" id="{AFFBBA97-E85C-D040-A020-BA6796CB4C77}"/>
              </a:ext>
            </a:extLst>
          </p:cNvPr>
          <p:cNvSpPr>
            <a:spLocks noGrp="1"/>
          </p:cNvSpPr>
          <p:nvPr>
            <p:ph type="dt" sz="quarter" idx="1"/>
          </p:nvPr>
        </p:nvSpPr>
        <p:spPr>
          <a:xfrm>
            <a:off x="5180013" y="0"/>
            <a:ext cx="3962400" cy="3444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Regular" charset="0"/>
              </a:defRPr>
            </a:lvl1pPr>
          </a:lstStyle>
          <a:p>
            <a:fld id="{4E9FCD0A-EB6B-C845-8981-9CFEC63F5B71}" type="datetime1">
              <a:rPr lang="en-US" altLang="en-US">
                <a:latin typeface="Arial" panose="020B0604020202020204" pitchFamily="34" charset="0"/>
              </a:rPr>
              <a:pPr/>
              <a:t>9/13/2022</a:t>
            </a:fld>
            <a:endParaRPr lang="en-US" altLang="en-US" dirty="0">
              <a:latin typeface="Arial" panose="020B0604020202020204" pitchFamily="34" charset="0"/>
            </a:endParaRPr>
          </a:p>
        </p:txBody>
      </p:sp>
      <p:sp>
        <p:nvSpPr>
          <p:cNvPr id="4" name="Footer Placeholder 3">
            <a:extLst>
              <a:ext uri="{FF2B5EF4-FFF2-40B4-BE49-F238E27FC236}">
                <a16:creationId xmlns:a16="http://schemas.microsoft.com/office/drawing/2014/main" id="{24540EC2-C9E1-0F42-B9B1-3F2AFCC19AAF}"/>
              </a:ext>
            </a:extLst>
          </p:cNvPr>
          <p:cNvSpPr>
            <a:spLocks noGrp="1"/>
          </p:cNvSpPr>
          <p:nvPr>
            <p:ph type="ftr" sz="quarter" idx="2"/>
          </p:nvPr>
        </p:nvSpPr>
        <p:spPr>
          <a:xfrm>
            <a:off x="0" y="6513513"/>
            <a:ext cx="3962400" cy="344487"/>
          </a:xfrm>
          <a:prstGeom prst="rect">
            <a:avLst/>
          </a:prstGeom>
        </p:spPr>
        <p:txBody>
          <a:bodyPr vert="horz" wrap="square" lIns="91440" tIns="45720" rIns="91440" bIns="45720" numCol="1" anchor="b" anchorCtr="0" compatLnSpc="1">
            <a:prstTxWarp prst="textNoShape">
              <a:avLst/>
            </a:prstTxWarp>
          </a:bodyPr>
          <a:lstStyle>
            <a:lvl1pPr>
              <a:defRPr sz="1200">
                <a:latin typeface="Arial Regular" charset="0"/>
              </a:defRPr>
            </a:lvl1pPr>
          </a:lstStyle>
          <a:p>
            <a:endParaRPr lang="en-US" altLang="en-US" dirty="0">
              <a:latin typeface="Arial" panose="020B0604020202020204" pitchFamily="34" charset="0"/>
            </a:endParaRPr>
          </a:p>
        </p:txBody>
      </p:sp>
      <p:sp>
        <p:nvSpPr>
          <p:cNvPr id="5" name="Slide Number Placeholder 4">
            <a:extLst>
              <a:ext uri="{FF2B5EF4-FFF2-40B4-BE49-F238E27FC236}">
                <a16:creationId xmlns:a16="http://schemas.microsoft.com/office/drawing/2014/main" id="{E603D2CB-18CD-C04A-9E5A-9F67D2E4F6E9}"/>
              </a:ext>
            </a:extLst>
          </p:cNvPr>
          <p:cNvSpPr>
            <a:spLocks noGrp="1"/>
          </p:cNvSpPr>
          <p:nvPr>
            <p:ph type="sldNum" sz="quarter" idx="3"/>
          </p:nvPr>
        </p:nvSpPr>
        <p:spPr>
          <a:xfrm>
            <a:off x="5180013" y="6513513"/>
            <a:ext cx="3962400" cy="344487"/>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Regular" charset="0"/>
              </a:defRPr>
            </a:lvl1pPr>
          </a:lstStyle>
          <a:p>
            <a:fld id="{B6C90F30-F159-5946-A7E2-8797D2AD09D8}" type="slidenum">
              <a:rPr lang="en-US" altLang="en-US">
                <a:latin typeface="Arial" panose="020B0604020202020204" pitchFamily="34" charset="0"/>
              </a:rPr>
              <a:pPr/>
              <a:t>‹#›</a:t>
            </a:fld>
            <a:endParaRPr lang="en-US" altLang="en-US" dirty="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06B4EFD-7FE3-E34F-A632-1A34CB98BAC1}"/>
              </a:ext>
            </a:extLst>
          </p:cNvPr>
          <p:cNvSpPr>
            <a:spLocks noGrp="1"/>
          </p:cNvSpPr>
          <p:nvPr>
            <p:ph type="hdr" sz="quarter"/>
          </p:nvPr>
        </p:nvSpPr>
        <p:spPr>
          <a:xfrm>
            <a:off x="0" y="0"/>
            <a:ext cx="3962400" cy="344488"/>
          </a:xfrm>
          <a:prstGeom prst="rect">
            <a:avLst/>
          </a:prstGeom>
        </p:spPr>
        <p:txBody>
          <a:bodyPr vert="horz" wrap="square" lIns="91440" tIns="45720" rIns="91440" bIns="45720" numCol="1" anchor="t" anchorCtr="0" compatLnSpc="1">
            <a:prstTxWarp prst="textNoShape">
              <a:avLst/>
            </a:prstTxWarp>
          </a:bodyPr>
          <a:lstStyle>
            <a:lvl1pPr>
              <a:defRPr sz="1200" b="0" i="0">
                <a:latin typeface="Arial" panose="020B0604020202020204" pitchFamily="34" charset="0"/>
              </a:defRPr>
            </a:lvl1pPr>
          </a:lstStyle>
          <a:p>
            <a:endParaRPr lang="en-US" altLang="en-US" dirty="0"/>
          </a:p>
        </p:txBody>
      </p:sp>
      <p:sp>
        <p:nvSpPr>
          <p:cNvPr id="3" name="Date Placeholder 2">
            <a:extLst>
              <a:ext uri="{FF2B5EF4-FFF2-40B4-BE49-F238E27FC236}">
                <a16:creationId xmlns:a16="http://schemas.microsoft.com/office/drawing/2014/main" id="{31709009-D044-DE4E-A088-8DE6A70A5355}"/>
              </a:ext>
            </a:extLst>
          </p:cNvPr>
          <p:cNvSpPr>
            <a:spLocks noGrp="1"/>
          </p:cNvSpPr>
          <p:nvPr>
            <p:ph type="dt" idx="1"/>
          </p:nvPr>
        </p:nvSpPr>
        <p:spPr>
          <a:xfrm>
            <a:off x="5180013" y="0"/>
            <a:ext cx="3962400" cy="344488"/>
          </a:xfrm>
          <a:prstGeom prst="rect">
            <a:avLst/>
          </a:prstGeom>
        </p:spPr>
        <p:txBody>
          <a:bodyPr vert="horz" wrap="square" lIns="91440" tIns="45720" rIns="91440" bIns="45720" numCol="1" anchor="t" anchorCtr="0" compatLnSpc="1">
            <a:prstTxWarp prst="textNoShape">
              <a:avLst/>
            </a:prstTxWarp>
          </a:bodyPr>
          <a:lstStyle>
            <a:lvl1pPr algn="r">
              <a:defRPr sz="1200" b="0" i="0">
                <a:latin typeface="Arial" panose="020B0604020202020204" pitchFamily="34" charset="0"/>
              </a:defRPr>
            </a:lvl1pPr>
          </a:lstStyle>
          <a:p>
            <a:fld id="{EAAAC823-FEDC-A442-8535-BB538D94274B}" type="datetime1">
              <a:rPr lang="en-US" altLang="en-US" smtClean="0"/>
              <a:pPr/>
              <a:t>9/13/2022</a:t>
            </a:fld>
            <a:endParaRPr lang="en-US" altLang="en-US" dirty="0"/>
          </a:p>
        </p:txBody>
      </p:sp>
      <p:sp>
        <p:nvSpPr>
          <p:cNvPr id="4" name="Slide Image Placeholder 3">
            <a:extLst>
              <a:ext uri="{FF2B5EF4-FFF2-40B4-BE49-F238E27FC236}">
                <a16:creationId xmlns:a16="http://schemas.microsoft.com/office/drawing/2014/main" id="{8E08B2EC-9238-924F-9623-5177EAA424E0}"/>
              </a:ext>
            </a:extLst>
          </p:cNvPr>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dirty="0"/>
          </a:p>
        </p:txBody>
      </p:sp>
      <p:sp>
        <p:nvSpPr>
          <p:cNvPr id="5" name="Notes Placeholder 4">
            <a:extLst>
              <a:ext uri="{FF2B5EF4-FFF2-40B4-BE49-F238E27FC236}">
                <a16:creationId xmlns:a16="http://schemas.microsoft.com/office/drawing/2014/main" id="{A9677D7C-B5D5-7B4D-9F2D-1E693F253C2C}"/>
              </a:ext>
            </a:extLst>
          </p:cNvPr>
          <p:cNvSpPr>
            <a:spLocks noGrp="1"/>
          </p:cNvSpPr>
          <p:nvPr>
            <p:ph type="body" sz="quarter" idx="3"/>
          </p:nvPr>
        </p:nvSpPr>
        <p:spPr>
          <a:xfrm>
            <a:off x="2514600" y="3300413"/>
            <a:ext cx="4114800" cy="2700337"/>
          </a:xfrm>
          <a:prstGeom prst="rect">
            <a:avLst/>
          </a:prstGeom>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6" name="Footer Placeholder 5">
            <a:extLst>
              <a:ext uri="{FF2B5EF4-FFF2-40B4-BE49-F238E27FC236}">
                <a16:creationId xmlns:a16="http://schemas.microsoft.com/office/drawing/2014/main" id="{63692BF6-B44F-B84C-8CCC-09660AA9F558}"/>
              </a:ext>
            </a:extLst>
          </p:cNvPr>
          <p:cNvSpPr>
            <a:spLocks noGrp="1"/>
          </p:cNvSpPr>
          <p:nvPr>
            <p:ph type="ftr" sz="quarter" idx="4"/>
          </p:nvPr>
        </p:nvSpPr>
        <p:spPr>
          <a:xfrm>
            <a:off x="0" y="6513513"/>
            <a:ext cx="3962400" cy="344487"/>
          </a:xfrm>
          <a:prstGeom prst="rect">
            <a:avLst/>
          </a:prstGeom>
        </p:spPr>
        <p:txBody>
          <a:bodyPr vert="horz" wrap="square" lIns="91440" tIns="45720" rIns="91440" bIns="45720" numCol="1" anchor="b" anchorCtr="0" compatLnSpc="1">
            <a:prstTxWarp prst="textNoShape">
              <a:avLst/>
            </a:prstTxWarp>
          </a:bodyPr>
          <a:lstStyle>
            <a:lvl1pPr>
              <a:defRPr sz="1200" b="0" i="0">
                <a:latin typeface="Arial" panose="020B0604020202020204" pitchFamily="34" charset="0"/>
              </a:defRPr>
            </a:lvl1pPr>
          </a:lstStyle>
          <a:p>
            <a:endParaRPr lang="en-US" altLang="en-US" dirty="0"/>
          </a:p>
        </p:txBody>
      </p:sp>
      <p:sp>
        <p:nvSpPr>
          <p:cNvPr id="7" name="Slide Number Placeholder 6">
            <a:extLst>
              <a:ext uri="{FF2B5EF4-FFF2-40B4-BE49-F238E27FC236}">
                <a16:creationId xmlns:a16="http://schemas.microsoft.com/office/drawing/2014/main" id="{327213EB-A58E-5B42-BB28-CD0C4BDA2936}"/>
              </a:ext>
            </a:extLst>
          </p:cNvPr>
          <p:cNvSpPr>
            <a:spLocks noGrp="1"/>
          </p:cNvSpPr>
          <p:nvPr>
            <p:ph type="sldNum" sz="quarter" idx="5"/>
          </p:nvPr>
        </p:nvSpPr>
        <p:spPr>
          <a:xfrm>
            <a:off x="5180013" y="6513513"/>
            <a:ext cx="3962400" cy="344487"/>
          </a:xfrm>
          <a:prstGeom prst="rect">
            <a:avLst/>
          </a:prstGeom>
        </p:spPr>
        <p:txBody>
          <a:bodyPr vert="horz" wrap="square" lIns="91440" tIns="45720" rIns="91440" bIns="45720" numCol="1" anchor="b" anchorCtr="0" compatLnSpc="1">
            <a:prstTxWarp prst="textNoShape">
              <a:avLst/>
            </a:prstTxWarp>
          </a:bodyPr>
          <a:lstStyle>
            <a:lvl1pPr algn="r">
              <a:defRPr sz="1200" b="0" i="0">
                <a:latin typeface="Arial" panose="020B0604020202020204" pitchFamily="34" charset="0"/>
              </a:defRPr>
            </a:lvl1pPr>
          </a:lstStyle>
          <a:p>
            <a:fld id="{ABAB42EC-5C55-5445-B89F-148FD1FE767E}"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400" b="0" i="0" kern="1200">
        <a:solidFill>
          <a:schemeClr val="tx1"/>
        </a:solidFill>
        <a:latin typeface="Arial" panose="020B0604020202020204" pitchFamily="34" charset="0"/>
        <a:ea typeface="ヒラギノ角ゴ Pro W3" panose="020B0300000000000000" pitchFamily="34" charset="-128"/>
        <a:cs typeface="+mn-cs"/>
      </a:defRPr>
    </a:lvl1pPr>
    <a:lvl2pPr marL="457200" algn="l" rtl="0" fontAlgn="base">
      <a:spcBef>
        <a:spcPct val="30000"/>
      </a:spcBef>
      <a:spcAft>
        <a:spcPct val="0"/>
      </a:spcAft>
      <a:defRPr sz="1400" b="0" i="0" kern="1200">
        <a:solidFill>
          <a:schemeClr val="tx1"/>
        </a:solidFill>
        <a:latin typeface="Arial" panose="020B0604020202020204" pitchFamily="34" charset="0"/>
        <a:ea typeface="ヒラギノ角ゴ Pro W3" panose="020B0300000000000000" pitchFamily="34" charset="-128"/>
        <a:cs typeface="+mn-cs"/>
      </a:defRPr>
    </a:lvl2pPr>
    <a:lvl3pPr marL="914400" algn="l" rtl="0" fontAlgn="base">
      <a:spcBef>
        <a:spcPct val="30000"/>
      </a:spcBef>
      <a:spcAft>
        <a:spcPct val="0"/>
      </a:spcAft>
      <a:defRPr sz="1400" b="0" i="0" kern="1200">
        <a:solidFill>
          <a:schemeClr val="tx1"/>
        </a:solidFill>
        <a:latin typeface="Arial" panose="020B0604020202020204" pitchFamily="34" charset="0"/>
        <a:ea typeface="ヒラギノ角ゴ Pro W3" panose="020B0300000000000000" pitchFamily="34" charset="-128"/>
        <a:cs typeface="+mn-cs"/>
      </a:defRPr>
    </a:lvl3pPr>
    <a:lvl4pPr marL="1371600" algn="l" rtl="0" fontAlgn="base">
      <a:spcBef>
        <a:spcPct val="30000"/>
      </a:spcBef>
      <a:spcAft>
        <a:spcPct val="0"/>
      </a:spcAft>
      <a:defRPr sz="1400" b="0" i="0" kern="1200">
        <a:solidFill>
          <a:schemeClr val="tx1"/>
        </a:solidFill>
        <a:latin typeface="Arial" panose="020B0604020202020204" pitchFamily="34" charset="0"/>
        <a:ea typeface="ヒラギノ角ゴ Pro W3" panose="020B0300000000000000" pitchFamily="34" charset="-128"/>
        <a:cs typeface="+mn-cs"/>
      </a:defRPr>
    </a:lvl4pPr>
    <a:lvl5pPr marL="1828800" algn="l" rtl="0" fontAlgn="base">
      <a:spcBef>
        <a:spcPct val="30000"/>
      </a:spcBef>
      <a:spcAft>
        <a:spcPct val="0"/>
      </a:spcAft>
      <a:defRPr sz="1400" b="0" i="0" kern="1200">
        <a:solidFill>
          <a:schemeClr val="tx1"/>
        </a:solidFill>
        <a:latin typeface="Arial" panose="020B0604020202020204" pitchFamily="34" charset="0"/>
        <a:ea typeface="ヒラギノ角ゴ Pro W3" panose="020B0300000000000000"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3D910A6B-5087-AF40-8874-146568E2D912}"/>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87705ADD-3A6A-D04F-AD79-B0FF4ABC98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sz="4800" dirty="0"/>
          </a:p>
        </p:txBody>
      </p:sp>
      <p:sp>
        <p:nvSpPr>
          <p:cNvPr id="23556" name="Slide Number Placeholder 3">
            <a:extLst>
              <a:ext uri="{FF2B5EF4-FFF2-40B4-BE49-F238E27FC236}">
                <a16:creationId xmlns:a16="http://schemas.microsoft.com/office/drawing/2014/main" id="{F49BFBBA-2EF9-314D-B7E0-0BEEC0B68C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fld id="{F1EA21B7-CF99-F841-992B-24C87021C7C0}" type="slidenum">
              <a:rPr lang="en-US" altLang="en-US"/>
              <a:pPr/>
              <a:t>1</a:t>
            </a:fld>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HUS Registry Template">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1"/>
            <a:ext cx="12192000" cy="6858000"/>
          </a:xfrm>
          <a:prstGeom prst="rect">
            <a:avLst/>
          </a:prstGeom>
          <a:noFill/>
        </p:spPr>
        <p:txBody>
          <a:bodyPr rtlCol="0">
            <a:normAutofit/>
          </a:bodyPr>
          <a:lstStyle/>
          <a:p>
            <a:pPr lvl="0"/>
            <a:r>
              <a:rPr lang="en-US" noProof="0"/>
              <a:t>Click icon to add picture</a:t>
            </a:r>
            <a:endParaRPr lang="en-US" noProof="0" dirty="0"/>
          </a:p>
        </p:txBody>
      </p:sp>
      <p:pic>
        <p:nvPicPr>
          <p:cNvPr id="6" name="Picture 5">
            <a:extLst>
              <a:ext uri="{FF2B5EF4-FFF2-40B4-BE49-F238E27FC236}">
                <a16:creationId xmlns:a16="http://schemas.microsoft.com/office/drawing/2014/main" id="{E40A21CB-F4C0-8148-805B-FB53FB609FC2}"/>
              </a:ext>
            </a:extLst>
          </p:cNvPr>
          <p:cNvPicPr>
            <a:picLocks noChangeAspect="1"/>
          </p:cNvPicPr>
          <p:nvPr userDrawn="1"/>
        </p:nvPicPr>
        <p:blipFill>
          <a:blip r:embed="rId2"/>
          <a:srcRect/>
          <a:stretch/>
        </p:blipFill>
        <p:spPr bwMode="auto">
          <a:xfrm>
            <a:off x="9055894" y="6191750"/>
            <a:ext cx="1509713" cy="407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7696200" y="3606110"/>
            <a:ext cx="4229100" cy="656507"/>
          </a:xfrm>
          <a:prstGeom prst="rect">
            <a:avLst/>
          </a:prstGeom>
        </p:spPr>
        <p:txBody>
          <a:bodyPr>
            <a:normAutofit/>
          </a:bodyPr>
          <a:lstStyle>
            <a:lvl1pPr marL="0" indent="0" algn="ctr">
              <a:buNone/>
              <a:defRPr sz="1500" b="1" i="0" cap="all" baseline="0">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8" name="Title 17"/>
          <p:cNvSpPr>
            <a:spLocks noGrp="1"/>
          </p:cNvSpPr>
          <p:nvPr>
            <p:ph type="title"/>
          </p:nvPr>
        </p:nvSpPr>
        <p:spPr>
          <a:xfrm>
            <a:off x="7696200" y="2238996"/>
            <a:ext cx="4229100" cy="1325563"/>
          </a:xfrm>
          <a:prstGeom prst="rect">
            <a:avLst/>
          </a:prstGeom>
        </p:spPr>
        <p:txBody>
          <a:bodyPr anchor="b"/>
          <a:lstStyle>
            <a:lvl1pPr>
              <a:defRPr b="1" i="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9" name="Text Placeholder 3"/>
          <p:cNvSpPr>
            <a:spLocks noGrp="1"/>
          </p:cNvSpPr>
          <p:nvPr>
            <p:ph type="body" sz="quarter" idx="16" hasCustomPrompt="1"/>
          </p:nvPr>
        </p:nvSpPr>
        <p:spPr>
          <a:xfrm>
            <a:off x="7696200" y="5292943"/>
            <a:ext cx="4229100" cy="790651"/>
          </a:xfrm>
          <a:prstGeom prst="rect">
            <a:avLst/>
          </a:prstGeom>
        </p:spPr>
        <p:txBody>
          <a:bodyPr>
            <a:normAutofit/>
          </a:bodyPr>
          <a:lstStyle>
            <a:lvl1pPr marL="0" indent="0" algn="ctr">
              <a:buFontTx/>
              <a:buNone/>
              <a:defRPr sz="1200" b="0" i="0" cap="all" spc="200" baseline="0">
                <a:solidFill>
                  <a:schemeClr val="tx2"/>
                </a:solidFill>
                <a:latin typeface="Arial" panose="020B0604020202020204" pitchFamily="34" charset="0"/>
                <a:cs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a:t>
            </a:r>
          </a:p>
        </p:txBody>
      </p:sp>
    </p:spTree>
    <p:extLst>
      <p:ext uri="{BB962C8B-B14F-4D97-AF65-F5344CB8AC3E}">
        <p14:creationId xmlns:p14="http://schemas.microsoft.com/office/powerpoint/2010/main" val="2646675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nterior Main Head w/Photo">
    <p:spTree>
      <p:nvGrpSpPr>
        <p:cNvPr id="1" name=""/>
        <p:cNvGrpSpPr/>
        <p:nvPr/>
      </p:nvGrpSpPr>
      <p:grpSpPr>
        <a:xfrm>
          <a:off x="0" y="0"/>
          <a:ext cx="0" cy="0"/>
          <a:chOff x="0" y="0"/>
          <a:chExt cx="0" cy="0"/>
        </a:xfrm>
      </p:grpSpPr>
      <p:sp>
        <p:nvSpPr>
          <p:cNvPr id="18" name="Picture Placeholder 4"/>
          <p:cNvSpPr>
            <a:spLocks noGrp="1"/>
          </p:cNvSpPr>
          <p:nvPr>
            <p:ph type="pic" sz="quarter" idx="13"/>
          </p:nvPr>
        </p:nvSpPr>
        <p:spPr>
          <a:xfrm>
            <a:off x="16059" y="916383"/>
            <a:ext cx="12192000" cy="5941617"/>
          </a:xfrm>
          <a:prstGeom prst="rect">
            <a:avLst/>
          </a:prstGeom>
        </p:spPr>
        <p:txBody>
          <a:bodyPr rtlCol="0">
            <a:normAutofit/>
          </a:bodyPr>
          <a:lstStyle>
            <a:lvl1pPr marL="0" indent="0">
              <a:buNone/>
              <a:defRPr/>
            </a:lvl1pPr>
          </a:lstStyle>
          <a:p>
            <a:pPr lvl="0"/>
            <a:r>
              <a:rPr lang="en-US" noProof="0"/>
              <a:t>Click icon to add picture</a:t>
            </a:r>
            <a:endParaRPr lang="en-US" noProof="0" dirty="0"/>
          </a:p>
        </p:txBody>
      </p:sp>
      <p:sp>
        <p:nvSpPr>
          <p:cNvPr id="11" name="Text Placeholder 28">
            <a:extLst>
              <a:ext uri="{FF2B5EF4-FFF2-40B4-BE49-F238E27FC236}">
                <a16:creationId xmlns:a16="http://schemas.microsoft.com/office/drawing/2014/main" id="{2695E288-46DE-6044-98B4-60A8DFDA6A92}"/>
              </a:ext>
            </a:extLst>
          </p:cNvPr>
          <p:cNvSpPr>
            <a:spLocks noGrp="1"/>
          </p:cNvSpPr>
          <p:nvPr>
            <p:ph type="body" sz="quarter" idx="16"/>
          </p:nvPr>
        </p:nvSpPr>
        <p:spPr>
          <a:xfrm>
            <a:off x="870168" y="1358900"/>
            <a:ext cx="10483632" cy="4929757"/>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a:t>Click to edit Master text styles</a:t>
            </a:r>
          </a:p>
        </p:txBody>
      </p:sp>
      <p:sp>
        <p:nvSpPr>
          <p:cNvPr id="12" name="Rectangle 11">
            <a:extLst>
              <a:ext uri="{FF2B5EF4-FFF2-40B4-BE49-F238E27FC236}">
                <a16:creationId xmlns:a16="http://schemas.microsoft.com/office/drawing/2014/main" id="{6C2347AC-AE92-0F40-A34B-21CE5202B8F1}"/>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3" name="Text Placeholder 2">
            <a:extLst>
              <a:ext uri="{FF2B5EF4-FFF2-40B4-BE49-F238E27FC236}">
                <a16:creationId xmlns:a16="http://schemas.microsoft.com/office/drawing/2014/main" id="{5A200B85-0B3E-0248-AF40-85B0194FD453}"/>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14" name="Text Placeholder 2">
            <a:extLst>
              <a:ext uri="{FF2B5EF4-FFF2-40B4-BE49-F238E27FC236}">
                <a16:creationId xmlns:a16="http://schemas.microsoft.com/office/drawing/2014/main" id="{601A0493-3072-B341-8125-62FA6A2B3876}"/>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15" name="Text Placeholder 2">
            <a:extLst>
              <a:ext uri="{FF2B5EF4-FFF2-40B4-BE49-F238E27FC236}">
                <a16:creationId xmlns:a16="http://schemas.microsoft.com/office/drawing/2014/main" id="{6A8034B3-3B1B-CF4A-8B99-9381B8CE0CB6}"/>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17" name="TextBox 16">
            <a:extLst>
              <a:ext uri="{FF2B5EF4-FFF2-40B4-BE49-F238E27FC236}">
                <a16:creationId xmlns:a16="http://schemas.microsoft.com/office/drawing/2014/main" id="{042FF850-E20E-7744-9034-4D1AE532B560}"/>
              </a:ext>
            </a:extLst>
          </p:cNvPr>
          <p:cNvSpPr txBox="1"/>
          <p:nvPr userDrawn="1"/>
        </p:nvSpPr>
        <p:spPr>
          <a:xfrm>
            <a:off x="8442325" y="690563"/>
            <a:ext cx="3648075" cy="230187"/>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20" name="Footer Placeholder 3">
            <a:extLst>
              <a:ext uri="{FF2B5EF4-FFF2-40B4-BE49-F238E27FC236}">
                <a16:creationId xmlns:a16="http://schemas.microsoft.com/office/drawing/2014/main" id="{66AAD90B-6721-814F-B401-35323E275FAB}"/>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pic>
        <p:nvPicPr>
          <p:cNvPr id="19" name="Picture 18" descr="Logo&#10;&#10;Description automatically generated">
            <a:extLst>
              <a:ext uri="{FF2B5EF4-FFF2-40B4-BE49-F238E27FC236}">
                <a16:creationId xmlns:a16="http://schemas.microsoft.com/office/drawing/2014/main" id="{BF5899FF-D8BF-4549-BE06-5D282D3FDDA6}"/>
              </a:ext>
            </a:extLst>
          </p:cNvPr>
          <p:cNvPicPr>
            <a:picLocks noChangeAspect="1"/>
          </p:cNvPicPr>
          <p:nvPr userDrawn="1"/>
        </p:nvPicPr>
        <p:blipFill>
          <a:blip r:embed="rId2"/>
          <a:stretch>
            <a:fillRect/>
          </a:stretch>
        </p:blipFill>
        <p:spPr>
          <a:xfrm>
            <a:off x="10792301" y="192403"/>
            <a:ext cx="1122998" cy="303110"/>
          </a:xfrm>
          <a:prstGeom prst="rect">
            <a:avLst/>
          </a:prstGeom>
        </p:spPr>
      </p:pic>
      <p:sp>
        <p:nvSpPr>
          <p:cNvPr id="16" name="Title 26">
            <a:extLst>
              <a:ext uri="{FF2B5EF4-FFF2-40B4-BE49-F238E27FC236}">
                <a16:creationId xmlns:a16="http://schemas.microsoft.com/office/drawing/2014/main" id="{DD2760D3-F0AA-BD48-8586-B801B18A0930}"/>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pic>
        <p:nvPicPr>
          <p:cNvPr id="21" name="Picture 20">
            <a:extLst>
              <a:ext uri="{FF2B5EF4-FFF2-40B4-BE49-F238E27FC236}">
                <a16:creationId xmlns:a16="http://schemas.microsoft.com/office/drawing/2014/main" id="{FF6EE09C-3598-4D1F-BC59-568B0D24B12B}"/>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1018489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erior Quote Half Photo">
    <p:spTree>
      <p:nvGrpSpPr>
        <p:cNvPr id="1" name=""/>
        <p:cNvGrpSpPr/>
        <p:nvPr/>
      </p:nvGrpSpPr>
      <p:grpSpPr>
        <a:xfrm>
          <a:off x="0" y="0"/>
          <a:ext cx="0" cy="0"/>
          <a:chOff x="0" y="0"/>
          <a:chExt cx="0" cy="0"/>
        </a:xfrm>
      </p:grpSpPr>
      <p:sp>
        <p:nvSpPr>
          <p:cNvPr id="18" name="Picture Placeholder 4"/>
          <p:cNvSpPr>
            <a:spLocks noGrp="1"/>
          </p:cNvSpPr>
          <p:nvPr>
            <p:ph type="pic" sz="quarter" idx="13"/>
          </p:nvPr>
        </p:nvSpPr>
        <p:spPr>
          <a:xfrm>
            <a:off x="6210300" y="0"/>
            <a:ext cx="5981700" cy="6858000"/>
          </a:xfrm>
          <a:prstGeom prst="rect">
            <a:avLst/>
          </a:prstGeom>
        </p:spPr>
        <p:txBody>
          <a:bodyPr rtlCol="0">
            <a:normAutofit/>
          </a:bodyPr>
          <a:lstStyle/>
          <a:p>
            <a:pPr lvl="0"/>
            <a:r>
              <a:rPr lang="en-US" noProof="0"/>
              <a:t>Click icon to add picture</a:t>
            </a:r>
            <a:endParaRPr lang="en-US" noProof="0" dirty="0"/>
          </a:p>
        </p:txBody>
      </p:sp>
      <p:sp>
        <p:nvSpPr>
          <p:cNvPr id="10" name="Text Placeholder 28">
            <a:extLst>
              <a:ext uri="{FF2B5EF4-FFF2-40B4-BE49-F238E27FC236}">
                <a16:creationId xmlns:a16="http://schemas.microsoft.com/office/drawing/2014/main" id="{D4585E4F-487C-B242-93F2-AB55A9D62C03}"/>
              </a:ext>
            </a:extLst>
          </p:cNvPr>
          <p:cNvSpPr>
            <a:spLocks noGrp="1"/>
          </p:cNvSpPr>
          <p:nvPr>
            <p:ph type="body" sz="quarter" idx="16" hasCustomPrompt="1"/>
          </p:nvPr>
        </p:nvSpPr>
        <p:spPr>
          <a:xfrm>
            <a:off x="266700" y="1358900"/>
            <a:ext cx="5714999" cy="4403545"/>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dirty="0"/>
              <a:t>Click to edit Master </a:t>
            </a:r>
            <a:br>
              <a:rPr lang="en-US" dirty="0"/>
            </a:br>
            <a:r>
              <a:rPr lang="en-US" dirty="0"/>
              <a:t>text styles</a:t>
            </a:r>
          </a:p>
        </p:txBody>
      </p:sp>
      <p:sp>
        <p:nvSpPr>
          <p:cNvPr id="11" name="Rectangle 10">
            <a:extLst>
              <a:ext uri="{FF2B5EF4-FFF2-40B4-BE49-F238E27FC236}">
                <a16:creationId xmlns:a16="http://schemas.microsoft.com/office/drawing/2014/main" id="{6587A0D2-2574-BA46-A68E-83DD3F6A65E5}"/>
              </a:ext>
            </a:extLst>
          </p:cNvPr>
          <p:cNvSpPr/>
          <p:nvPr userDrawn="1"/>
        </p:nvSpPr>
        <p:spPr>
          <a:xfrm>
            <a:off x="0" y="688975"/>
            <a:ext cx="62103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3" name="Text Placeholder 2">
            <a:extLst>
              <a:ext uri="{FF2B5EF4-FFF2-40B4-BE49-F238E27FC236}">
                <a16:creationId xmlns:a16="http://schemas.microsoft.com/office/drawing/2014/main" id="{620BA4F4-7F8F-8445-9567-58C9B7B0A653}"/>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14" name="Text Placeholder 2">
            <a:extLst>
              <a:ext uri="{FF2B5EF4-FFF2-40B4-BE49-F238E27FC236}">
                <a16:creationId xmlns:a16="http://schemas.microsoft.com/office/drawing/2014/main" id="{6C3DEE9E-7042-4B4D-A184-1046BC35BB94}"/>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16" name="Text Placeholder 2">
            <a:extLst>
              <a:ext uri="{FF2B5EF4-FFF2-40B4-BE49-F238E27FC236}">
                <a16:creationId xmlns:a16="http://schemas.microsoft.com/office/drawing/2014/main" id="{ED278EFD-6678-C946-9C12-A9B5A82B239B}"/>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20" name="Title 26">
            <a:extLst>
              <a:ext uri="{FF2B5EF4-FFF2-40B4-BE49-F238E27FC236}">
                <a16:creationId xmlns:a16="http://schemas.microsoft.com/office/drawing/2014/main" id="{CFA1E70D-4977-D94B-BA7C-4A421A535535}"/>
              </a:ext>
            </a:extLst>
          </p:cNvPr>
          <p:cNvSpPr>
            <a:spLocks noGrp="1"/>
          </p:cNvSpPr>
          <p:nvPr>
            <p:ph type="title"/>
          </p:nvPr>
        </p:nvSpPr>
        <p:spPr>
          <a:xfrm>
            <a:off x="0" y="16626"/>
            <a:ext cx="6188075" cy="686823"/>
          </a:xfrm>
        </p:spPr>
        <p:txBody>
          <a:bodyPr>
            <a:normAutofit/>
          </a:bodyPr>
          <a:lstStyle>
            <a:lvl1pPr>
              <a:defRPr lang="en-US" sz="1700" b="1" i="0" kern="1200" cap="all" spc="2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sp>
        <p:nvSpPr>
          <p:cNvPr id="21" name="Footer Placeholder 3">
            <a:extLst>
              <a:ext uri="{FF2B5EF4-FFF2-40B4-BE49-F238E27FC236}">
                <a16:creationId xmlns:a16="http://schemas.microsoft.com/office/drawing/2014/main" id="{A2D5CF4A-B886-FA47-8116-46D927163885}"/>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sp>
        <p:nvSpPr>
          <p:cNvPr id="15" name="Text Placeholder 2"/>
          <p:cNvSpPr>
            <a:spLocks noGrp="1"/>
          </p:cNvSpPr>
          <p:nvPr>
            <p:ph type="body" sz="quarter" idx="15"/>
          </p:nvPr>
        </p:nvSpPr>
        <p:spPr>
          <a:xfrm>
            <a:off x="266700" y="5499100"/>
            <a:ext cx="5714999" cy="396875"/>
          </a:xfrm>
          <a:prstGeom prst="rect">
            <a:avLst/>
          </a:prstGeom>
        </p:spPr>
        <p:txBody>
          <a:bodyPr>
            <a:noAutofit/>
          </a:bodyPr>
          <a:lstStyle>
            <a:lvl1pPr marL="0" indent="0" algn="ctr">
              <a:buFontTx/>
              <a:buNone/>
              <a:defRPr sz="900" b="0" i="0" cap="all" spc="400" baseline="0">
                <a:solidFill>
                  <a:schemeClr val="bg2"/>
                </a:solidFill>
                <a:latin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pic>
        <p:nvPicPr>
          <p:cNvPr id="12" name="Picture 11">
            <a:extLst>
              <a:ext uri="{FF2B5EF4-FFF2-40B4-BE49-F238E27FC236}">
                <a16:creationId xmlns:a16="http://schemas.microsoft.com/office/drawing/2014/main" id="{B7607544-8BF5-4DDD-B431-C79BC1EB9E81}"/>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434880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terior Main Head w/2 images">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B6C5445B-C9F9-8142-8162-6B2502AA1EEC}"/>
              </a:ext>
            </a:extLst>
          </p:cNvPr>
          <p:cNvSpPr txBox="1">
            <a:spLocks/>
          </p:cNvSpPr>
          <p:nvPr userDrawn="1"/>
        </p:nvSpPr>
        <p:spPr>
          <a:xfrm>
            <a:off x="6226175" y="3429000"/>
            <a:ext cx="5699125" cy="3200400"/>
          </a:xfrm>
          <a:prstGeom prst="rect">
            <a:avLst/>
          </a:prstGeom>
        </p:spPr>
        <p:txBody>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buFont typeface="Arial" panose="020B0604020202020204" pitchFamily="34" charset="0"/>
              <a:buNone/>
            </a:pPr>
            <a:endParaRPr lang="en-US" altLang="en-US" sz="2200" b="0" i="0" baseline="30000" dirty="0">
              <a:solidFill>
                <a:schemeClr val="tx2"/>
              </a:solidFill>
              <a:latin typeface="Arial" panose="020B0604020202020204" pitchFamily="34" charset="0"/>
            </a:endParaRPr>
          </a:p>
        </p:txBody>
      </p:sp>
      <p:sp>
        <p:nvSpPr>
          <p:cNvPr id="3" name="Picture Placeholder 2"/>
          <p:cNvSpPr>
            <a:spLocks noGrp="1"/>
          </p:cNvSpPr>
          <p:nvPr>
            <p:ph type="pic" sz="quarter" idx="21"/>
          </p:nvPr>
        </p:nvSpPr>
        <p:spPr>
          <a:xfrm>
            <a:off x="266700" y="3429000"/>
            <a:ext cx="5715000" cy="3200400"/>
          </a:xfrm>
        </p:spPr>
        <p:txBody>
          <a:bodyPr rtlCol="0">
            <a:normAutofit/>
          </a:bodyPr>
          <a:lstStyle/>
          <a:p>
            <a:pPr lvl="0"/>
            <a:r>
              <a:rPr lang="en-US" noProof="0"/>
              <a:t>Click icon to add picture</a:t>
            </a:r>
            <a:endParaRPr lang="en-US" noProof="0" dirty="0"/>
          </a:p>
        </p:txBody>
      </p:sp>
      <p:sp>
        <p:nvSpPr>
          <p:cNvPr id="7" name="Picture Placeholder 6"/>
          <p:cNvSpPr>
            <a:spLocks noGrp="1"/>
          </p:cNvSpPr>
          <p:nvPr>
            <p:ph type="pic" sz="quarter" idx="22"/>
          </p:nvPr>
        </p:nvSpPr>
        <p:spPr>
          <a:xfrm>
            <a:off x="6210300" y="3429000"/>
            <a:ext cx="5715000" cy="3200400"/>
          </a:xfrm>
        </p:spPr>
        <p:txBody>
          <a:bodyPr rtlCol="0">
            <a:normAutofit/>
          </a:bodyPr>
          <a:lstStyle/>
          <a:p>
            <a:pPr lvl="0"/>
            <a:r>
              <a:rPr lang="en-US" noProof="0"/>
              <a:t>Click icon to add picture</a:t>
            </a:r>
            <a:endParaRPr lang="en-US" noProof="0" dirty="0"/>
          </a:p>
        </p:txBody>
      </p:sp>
      <p:sp>
        <p:nvSpPr>
          <p:cNvPr id="14" name="Text Placeholder 28">
            <a:extLst>
              <a:ext uri="{FF2B5EF4-FFF2-40B4-BE49-F238E27FC236}">
                <a16:creationId xmlns:a16="http://schemas.microsoft.com/office/drawing/2014/main" id="{FE4C44AB-E52C-F04C-971D-97BB15DCA071}"/>
              </a:ext>
            </a:extLst>
          </p:cNvPr>
          <p:cNvSpPr>
            <a:spLocks noGrp="1"/>
          </p:cNvSpPr>
          <p:nvPr>
            <p:ph type="body" sz="quarter" idx="16"/>
          </p:nvPr>
        </p:nvSpPr>
        <p:spPr>
          <a:xfrm>
            <a:off x="870168" y="1358900"/>
            <a:ext cx="10483632" cy="1929283"/>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a:t>Click to edit Master text styles</a:t>
            </a:r>
          </a:p>
        </p:txBody>
      </p:sp>
      <p:sp>
        <p:nvSpPr>
          <p:cNvPr id="15" name="Rectangle 14">
            <a:extLst>
              <a:ext uri="{FF2B5EF4-FFF2-40B4-BE49-F238E27FC236}">
                <a16:creationId xmlns:a16="http://schemas.microsoft.com/office/drawing/2014/main" id="{EFDC4732-A84F-D04B-84C5-14FDFCF1AD48}"/>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6" name="Text Placeholder 2">
            <a:extLst>
              <a:ext uri="{FF2B5EF4-FFF2-40B4-BE49-F238E27FC236}">
                <a16:creationId xmlns:a16="http://schemas.microsoft.com/office/drawing/2014/main" id="{6D2C271D-80B3-CA42-AB4E-0D7062235691}"/>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17" name="Text Placeholder 2">
            <a:extLst>
              <a:ext uri="{FF2B5EF4-FFF2-40B4-BE49-F238E27FC236}">
                <a16:creationId xmlns:a16="http://schemas.microsoft.com/office/drawing/2014/main" id="{EB0570BC-87C2-1943-9938-AC87697410F2}"/>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19" name="Text Placeholder 2">
            <a:extLst>
              <a:ext uri="{FF2B5EF4-FFF2-40B4-BE49-F238E27FC236}">
                <a16:creationId xmlns:a16="http://schemas.microsoft.com/office/drawing/2014/main" id="{EA2DAD56-7FF1-7244-9FDB-723E37C57B1D}"/>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21" name="TextBox 20">
            <a:extLst>
              <a:ext uri="{FF2B5EF4-FFF2-40B4-BE49-F238E27FC236}">
                <a16:creationId xmlns:a16="http://schemas.microsoft.com/office/drawing/2014/main" id="{8EE7171A-6D45-F24F-926A-8ED2766C0524}"/>
              </a:ext>
            </a:extLst>
          </p:cNvPr>
          <p:cNvSpPr txBox="1"/>
          <p:nvPr userDrawn="1"/>
        </p:nvSpPr>
        <p:spPr>
          <a:xfrm>
            <a:off x="8442325" y="690563"/>
            <a:ext cx="3648075" cy="230187"/>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23" name="Footer Placeholder 3">
            <a:extLst>
              <a:ext uri="{FF2B5EF4-FFF2-40B4-BE49-F238E27FC236}">
                <a16:creationId xmlns:a16="http://schemas.microsoft.com/office/drawing/2014/main" id="{225821AC-56AF-D540-91D9-1E856971DB81}"/>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pic>
        <p:nvPicPr>
          <p:cNvPr id="22" name="Picture 21" descr="Logo&#10;&#10;Description automatically generated">
            <a:extLst>
              <a:ext uri="{FF2B5EF4-FFF2-40B4-BE49-F238E27FC236}">
                <a16:creationId xmlns:a16="http://schemas.microsoft.com/office/drawing/2014/main" id="{AAE89853-CD5D-E841-AF2B-50068713BF3A}"/>
              </a:ext>
            </a:extLst>
          </p:cNvPr>
          <p:cNvPicPr>
            <a:picLocks noChangeAspect="1"/>
          </p:cNvPicPr>
          <p:nvPr userDrawn="1"/>
        </p:nvPicPr>
        <p:blipFill>
          <a:blip r:embed="rId2"/>
          <a:stretch>
            <a:fillRect/>
          </a:stretch>
        </p:blipFill>
        <p:spPr>
          <a:xfrm>
            <a:off x="10792301" y="192403"/>
            <a:ext cx="1122998" cy="303110"/>
          </a:xfrm>
          <a:prstGeom prst="rect">
            <a:avLst/>
          </a:prstGeom>
        </p:spPr>
      </p:pic>
      <p:sp>
        <p:nvSpPr>
          <p:cNvPr id="20" name="Title 26">
            <a:extLst>
              <a:ext uri="{FF2B5EF4-FFF2-40B4-BE49-F238E27FC236}">
                <a16:creationId xmlns:a16="http://schemas.microsoft.com/office/drawing/2014/main" id="{627E1CB1-2DAC-1840-AB1B-63F2F04D821D}"/>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pic>
        <p:nvPicPr>
          <p:cNvPr id="18" name="Picture 17">
            <a:extLst>
              <a:ext uri="{FF2B5EF4-FFF2-40B4-BE49-F238E27FC236}">
                <a16:creationId xmlns:a16="http://schemas.microsoft.com/office/drawing/2014/main" id="{46E682E4-E9A8-4F76-AB48-A299D735CC5D}"/>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7940947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terior Headline with Bullets">
    <p:spTree>
      <p:nvGrpSpPr>
        <p:cNvPr id="1" name=""/>
        <p:cNvGrpSpPr/>
        <p:nvPr/>
      </p:nvGrpSpPr>
      <p:grpSpPr>
        <a:xfrm>
          <a:off x="0" y="0"/>
          <a:ext cx="0" cy="0"/>
          <a:chOff x="0" y="0"/>
          <a:chExt cx="0" cy="0"/>
        </a:xfrm>
      </p:grpSpPr>
      <p:sp>
        <p:nvSpPr>
          <p:cNvPr id="13" name="Content Placeholder 2"/>
          <p:cNvSpPr>
            <a:spLocks noGrp="1"/>
          </p:cNvSpPr>
          <p:nvPr>
            <p:ph sz="half" idx="1"/>
          </p:nvPr>
        </p:nvSpPr>
        <p:spPr>
          <a:xfrm>
            <a:off x="266700" y="3429000"/>
            <a:ext cx="5714999" cy="3170208"/>
          </a:xfrm>
          <a:prstGeom prst="rect">
            <a:avLst/>
          </a:prstGeom>
        </p:spPr>
        <p:txBody>
          <a:bodyPr/>
          <a:lstStyle>
            <a:lvl1pPr marL="290513" indent="-290513">
              <a:buFont typeface="Arial" panose="020B0604020202020204" pitchFamily="34" charset="0"/>
              <a:buChar char="•"/>
              <a:tabLst/>
              <a:defRPr sz="2600" b="0" i="0">
                <a:solidFill>
                  <a:schemeClr val="tx2"/>
                </a:solidFill>
                <a:latin typeface="Arial" panose="020B0604020202020204" pitchFamily="34" charset="0"/>
              </a:defRPr>
            </a:lvl1pPr>
            <a:lvl2pPr marL="635000" indent="-177800">
              <a:buFont typeface="Arial" panose="020B0604020202020204" pitchFamily="34" charset="0"/>
              <a:buChar char="•"/>
              <a:tabLst/>
              <a:defRPr>
                <a:solidFill>
                  <a:schemeClr val="tx2"/>
                </a:solidFill>
              </a:defRPr>
            </a:lvl2pPr>
            <a:lvl3pPr marL="1089025" indent="-174625">
              <a:buFont typeface="Arial" panose="020B0604020202020204" pitchFamily="34" charset="0"/>
              <a:buChar char="•"/>
              <a:tabLst/>
              <a:defRPr>
                <a:solidFill>
                  <a:schemeClr val="tx2"/>
                </a:solidFill>
              </a:defRPr>
            </a:lvl3pPr>
            <a:lvl4pPr marL="1543050" indent="-171450">
              <a:buFont typeface="Arial" panose="020B0604020202020204" pitchFamily="34" charset="0"/>
              <a:buChar char="•"/>
              <a:tabLst/>
              <a:defRPr>
                <a:solidFill>
                  <a:schemeClr val="tx2"/>
                </a:solidFill>
              </a:defRPr>
            </a:lvl4pPr>
            <a:lvl5pPr marL="2006600" indent="-177800">
              <a:buFont typeface="Arial" panose="020B0604020202020204" pitchFamily="34" charset="0"/>
              <a:buChar char="•"/>
              <a:tabLst/>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28">
            <a:extLst>
              <a:ext uri="{FF2B5EF4-FFF2-40B4-BE49-F238E27FC236}">
                <a16:creationId xmlns:a16="http://schemas.microsoft.com/office/drawing/2014/main" id="{97C0A7A5-F84A-A443-B9F0-F6B0F7305FC2}"/>
              </a:ext>
            </a:extLst>
          </p:cNvPr>
          <p:cNvSpPr>
            <a:spLocks noGrp="1"/>
          </p:cNvSpPr>
          <p:nvPr>
            <p:ph type="body" sz="quarter" idx="16"/>
          </p:nvPr>
        </p:nvSpPr>
        <p:spPr>
          <a:xfrm>
            <a:off x="870168" y="1358900"/>
            <a:ext cx="10483632" cy="1929283"/>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a:t>Click to edit Master text styles</a:t>
            </a:r>
          </a:p>
        </p:txBody>
      </p:sp>
      <p:sp>
        <p:nvSpPr>
          <p:cNvPr id="16" name="Rectangle 15">
            <a:extLst>
              <a:ext uri="{FF2B5EF4-FFF2-40B4-BE49-F238E27FC236}">
                <a16:creationId xmlns:a16="http://schemas.microsoft.com/office/drawing/2014/main" id="{2A7BC811-A90B-9443-97B9-52866290D665}"/>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7" name="Text Placeholder 2">
            <a:extLst>
              <a:ext uri="{FF2B5EF4-FFF2-40B4-BE49-F238E27FC236}">
                <a16:creationId xmlns:a16="http://schemas.microsoft.com/office/drawing/2014/main" id="{E4CCF979-AF58-F142-9227-F217567313B6}"/>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18" name="Text Placeholder 2">
            <a:extLst>
              <a:ext uri="{FF2B5EF4-FFF2-40B4-BE49-F238E27FC236}">
                <a16:creationId xmlns:a16="http://schemas.microsoft.com/office/drawing/2014/main" id="{B9570BFC-27BB-2D49-8089-5382DC6506F9}"/>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19" name="Text Placeholder 2">
            <a:extLst>
              <a:ext uri="{FF2B5EF4-FFF2-40B4-BE49-F238E27FC236}">
                <a16:creationId xmlns:a16="http://schemas.microsoft.com/office/drawing/2014/main" id="{B8963561-5A88-1443-BAD3-2DDA16FBA0BF}"/>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21" name="TextBox 20">
            <a:extLst>
              <a:ext uri="{FF2B5EF4-FFF2-40B4-BE49-F238E27FC236}">
                <a16:creationId xmlns:a16="http://schemas.microsoft.com/office/drawing/2014/main" id="{F89ACD5E-99E8-2C49-8C20-ADCD8EBAB114}"/>
              </a:ext>
            </a:extLst>
          </p:cNvPr>
          <p:cNvSpPr txBox="1"/>
          <p:nvPr userDrawn="1"/>
        </p:nvSpPr>
        <p:spPr>
          <a:xfrm>
            <a:off x="8442325" y="690563"/>
            <a:ext cx="3648075" cy="230187"/>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23" name="Footer Placeholder 3">
            <a:extLst>
              <a:ext uri="{FF2B5EF4-FFF2-40B4-BE49-F238E27FC236}">
                <a16:creationId xmlns:a16="http://schemas.microsoft.com/office/drawing/2014/main" id="{D4CD74E0-BF4D-7846-9DFF-2B32A046AE1C}"/>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sp>
        <p:nvSpPr>
          <p:cNvPr id="24" name="Content Placeholder 2">
            <a:extLst>
              <a:ext uri="{FF2B5EF4-FFF2-40B4-BE49-F238E27FC236}">
                <a16:creationId xmlns:a16="http://schemas.microsoft.com/office/drawing/2014/main" id="{08CA221E-3D8E-B24F-B269-74C0969E11B8}"/>
              </a:ext>
            </a:extLst>
          </p:cNvPr>
          <p:cNvSpPr>
            <a:spLocks noGrp="1"/>
          </p:cNvSpPr>
          <p:nvPr>
            <p:ph sz="half" idx="20"/>
          </p:nvPr>
        </p:nvSpPr>
        <p:spPr>
          <a:xfrm>
            <a:off x="6218927" y="3428998"/>
            <a:ext cx="5714999" cy="3170209"/>
          </a:xfrm>
          <a:prstGeom prst="rect">
            <a:avLst/>
          </a:prstGeom>
        </p:spPr>
        <p:txBody>
          <a:bodyPr/>
          <a:lstStyle>
            <a:lvl1pPr marL="290513" indent="-290513">
              <a:buFont typeface="Arial" panose="020B0604020202020204" pitchFamily="34" charset="0"/>
              <a:buChar char="•"/>
              <a:tabLst/>
              <a:defRPr sz="2600" b="0" i="0">
                <a:solidFill>
                  <a:schemeClr val="tx2"/>
                </a:solidFill>
                <a:latin typeface="Arial" panose="020B0604020202020204" pitchFamily="34" charset="0"/>
              </a:defRPr>
            </a:lvl1pPr>
            <a:lvl2pPr marL="635000" indent="-177800">
              <a:buFont typeface="Arial" panose="020B0604020202020204" pitchFamily="34" charset="0"/>
              <a:buChar char="•"/>
              <a:tabLst/>
              <a:defRPr>
                <a:solidFill>
                  <a:schemeClr val="tx2"/>
                </a:solidFill>
              </a:defRPr>
            </a:lvl2pPr>
            <a:lvl3pPr marL="1089025" indent="-174625">
              <a:buFont typeface="Arial" panose="020B0604020202020204" pitchFamily="34" charset="0"/>
              <a:buChar char="•"/>
              <a:tabLst/>
              <a:defRPr>
                <a:solidFill>
                  <a:schemeClr val="tx2"/>
                </a:solidFill>
              </a:defRPr>
            </a:lvl3pPr>
            <a:lvl4pPr marL="1543050" indent="-171450">
              <a:buFont typeface="Arial" panose="020B0604020202020204" pitchFamily="34" charset="0"/>
              <a:buChar char="•"/>
              <a:tabLst/>
              <a:defRPr>
                <a:solidFill>
                  <a:schemeClr val="tx2"/>
                </a:solidFill>
              </a:defRPr>
            </a:lvl4pPr>
            <a:lvl5pPr marL="2006600" indent="-177800">
              <a:buFont typeface="Arial" panose="020B0604020202020204" pitchFamily="34" charset="0"/>
              <a:buChar char="•"/>
              <a:tabLst/>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2" name="Picture 21" descr="Logo&#10;&#10;Description automatically generated">
            <a:extLst>
              <a:ext uri="{FF2B5EF4-FFF2-40B4-BE49-F238E27FC236}">
                <a16:creationId xmlns:a16="http://schemas.microsoft.com/office/drawing/2014/main" id="{830D6A5D-09E4-2C43-8058-E7637BF29D9F}"/>
              </a:ext>
            </a:extLst>
          </p:cNvPr>
          <p:cNvPicPr>
            <a:picLocks noChangeAspect="1"/>
          </p:cNvPicPr>
          <p:nvPr userDrawn="1"/>
        </p:nvPicPr>
        <p:blipFill>
          <a:blip r:embed="rId2"/>
          <a:stretch>
            <a:fillRect/>
          </a:stretch>
        </p:blipFill>
        <p:spPr>
          <a:xfrm>
            <a:off x="10792301" y="192403"/>
            <a:ext cx="1122998" cy="303110"/>
          </a:xfrm>
          <a:prstGeom prst="rect">
            <a:avLst/>
          </a:prstGeom>
        </p:spPr>
      </p:pic>
      <p:sp>
        <p:nvSpPr>
          <p:cNvPr id="20" name="Title 26">
            <a:extLst>
              <a:ext uri="{FF2B5EF4-FFF2-40B4-BE49-F238E27FC236}">
                <a16:creationId xmlns:a16="http://schemas.microsoft.com/office/drawing/2014/main" id="{2B0E13E7-09EE-EB4A-9355-CE5A87B0E0A9}"/>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pic>
        <p:nvPicPr>
          <p:cNvPr id="14" name="Picture 13">
            <a:extLst>
              <a:ext uri="{FF2B5EF4-FFF2-40B4-BE49-F238E27FC236}">
                <a16:creationId xmlns:a16="http://schemas.microsoft.com/office/drawing/2014/main" id="{74F6E1F6-A735-4C71-B1FB-F7B98CF71ADA}"/>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26990154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terior Quote w/Photo Righ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12192000" cy="6858000"/>
          </a:xfrm>
          <a:prstGeom prst="rect">
            <a:avLst/>
          </a:prstGeom>
          <a:noFill/>
        </p:spPr>
        <p:txBody>
          <a:bodyPr rtlCol="0">
            <a:normAutofit/>
          </a:bodyPr>
          <a:lstStyle/>
          <a:p>
            <a:pPr lvl="0"/>
            <a:r>
              <a:rPr lang="en-US" noProof="0"/>
              <a:t>Click icon to add picture</a:t>
            </a:r>
            <a:endParaRPr lang="en-US" noProof="0" dirty="0"/>
          </a:p>
        </p:txBody>
      </p:sp>
      <p:sp>
        <p:nvSpPr>
          <p:cNvPr id="6" name="Rectangle 5">
            <a:extLst>
              <a:ext uri="{FF2B5EF4-FFF2-40B4-BE49-F238E27FC236}">
                <a16:creationId xmlns:a16="http://schemas.microsoft.com/office/drawing/2014/main" id="{FA66071A-EB29-4047-AD9C-98E942FB8991}"/>
              </a:ext>
            </a:extLst>
          </p:cNvPr>
          <p:cNvSpPr/>
          <p:nvPr userDrawn="1"/>
        </p:nvSpPr>
        <p:spPr>
          <a:xfrm>
            <a:off x="7696200" y="1381125"/>
            <a:ext cx="4267200" cy="3921125"/>
          </a:xfrm>
          <a:prstGeom prst="rect">
            <a:avLst/>
          </a:prstGeom>
          <a:solidFill>
            <a:schemeClr val="dk1">
              <a:alpha val="40000"/>
            </a:schemeClr>
          </a:solidFill>
          <a:ln>
            <a:noFill/>
          </a:ln>
        </p:spPr>
        <p:style>
          <a:lnRef idx="2">
            <a:schemeClr val="dk1">
              <a:shade val="50000"/>
            </a:schemeClr>
          </a:lnRef>
          <a:fillRef idx="1">
            <a:schemeClr val="dk1"/>
          </a:fillRef>
          <a:effectRef idx="0">
            <a:schemeClr val="dk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8" name="TextBox 7">
            <a:extLst>
              <a:ext uri="{FF2B5EF4-FFF2-40B4-BE49-F238E27FC236}">
                <a16:creationId xmlns:a16="http://schemas.microsoft.com/office/drawing/2014/main" id="{0F9F6DFA-78D7-BC49-AC3D-BC545888D480}"/>
              </a:ext>
            </a:extLst>
          </p:cNvPr>
          <p:cNvSpPr txBox="1"/>
          <p:nvPr userDrawn="1"/>
        </p:nvSpPr>
        <p:spPr>
          <a:xfrm>
            <a:off x="7715250" y="228600"/>
            <a:ext cx="4229100" cy="230188"/>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r>
              <a:rPr lang="en-US" altLang="en-US" sz="900" b="0" i="0" spc="200" baseline="0" dirty="0">
                <a:solidFill>
                  <a:schemeClr val="bg2"/>
                </a:solidFill>
                <a:latin typeface="Arial" panose="020B0604020202020204" pitchFamily="34" charset="0"/>
              </a:rPr>
              <a:t>RARE INSPIRATION. CHANGING LIVES.</a:t>
            </a:r>
          </a:p>
        </p:txBody>
      </p:sp>
      <p:sp>
        <p:nvSpPr>
          <p:cNvPr id="7" name="Title 1"/>
          <p:cNvSpPr>
            <a:spLocks noGrp="1"/>
          </p:cNvSpPr>
          <p:nvPr>
            <p:ph type="ctrTitle"/>
          </p:nvPr>
        </p:nvSpPr>
        <p:spPr>
          <a:xfrm>
            <a:off x="7941297" y="1626123"/>
            <a:ext cx="3751868" cy="3403078"/>
          </a:xfrm>
          <a:prstGeom prst="rect">
            <a:avLst/>
          </a:prstGeom>
        </p:spPr>
        <p:txBody>
          <a:bodyPr>
            <a:noAutofit/>
          </a:bodyPr>
          <a:lstStyle>
            <a:lvl1pPr algn="ctr">
              <a:lnSpc>
                <a:spcPts val="2600"/>
              </a:lnSpc>
              <a:defRPr sz="2000" b="1" i="0" baseline="0">
                <a:solidFill>
                  <a:schemeClr val="bg1"/>
                </a:solidFill>
                <a:latin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sz="quarter" idx="11"/>
          </p:nvPr>
        </p:nvSpPr>
        <p:spPr>
          <a:xfrm>
            <a:off x="7940675" y="4984297"/>
            <a:ext cx="3752850" cy="317500"/>
          </a:xfrm>
          <a:prstGeom prst="rect">
            <a:avLst/>
          </a:prstGeom>
        </p:spPr>
        <p:txBody>
          <a:bodyPr>
            <a:normAutofit/>
          </a:bodyPr>
          <a:lstStyle>
            <a:lvl1pPr marL="0" indent="0" algn="ctr">
              <a:buFontTx/>
              <a:buNone/>
              <a:defRPr sz="1000" b="0" i="0" cap="all" spc="200" baseline="0">
                <a:solidFill>
                  <a:schemeClr val="bg2"/>
                </a:solidFill>
                <a:latin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pic>
        <p:nvPicPr>
          <p:cNvPr id="10" name="Picture 9">
            <a:extLst>
              <a:ext uri="{FF2B5EF4-FFF2-40B4-BE49-F238E27FC236}">
                <a16:creationId xmlns:a16="http://schemas.microsoft.com/office/drawing/2014/main" id="{793E083C-49BB-AE4E-AC39-B3AFDEBCA445}"/>
              </a:ext>
            </a:extLst>
          </p:cNvPr>
          <p:cNvPicPr>
            <a:picLocks noChangeAspect="1"/>
          </p:cNvPicPr>
          <p:nvPr userDrawn="1"/>
        </p:nvPicPr>
        <p:blipFill>
          <a:blip r:embed="rId2"/>
          <a:srcRect/>
          <a:stretch/>
        </p:blipFill>
        <p:spPr bwMode="auto">
          <a:xfrm>
            <a:off x="9074944" y="6191750"/>
            <a:ext cx="1509713" cy="407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1B4EC411-49B9-43B6-B3A8-324A4D29613E}"/>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231689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terior Quote w/Photo Lef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12192000" cy="6858000"/>
          </a:xfrm>
          <a:prstGeom prst="rect">
            <a:avLst/>
          </a:prstGeom>
          <a:noFill/>
        </p:spPr>
        <p:txBody>
          <a:bodyPr rtlCol="0">
            <a:normAutofit/>
          </a:bodyPr>
          <a:lstStyle/>
          <a:p>
            <a:pPr lvl="0"/>
            <a:r>
              <a:rPr lang="en-US" noProof="0"/>
              <a:t>Click icon to add picture</a:t>
            </a:r>
            <a:endParaRPr lang="en-US" noProof="0" dirty="0"/>
          </a:p>
        </p:txBody>
      </p:sp>
      <p:sp>
        <p:nvSpPr>
          <p:cNvPr id="6" name="Rectangle 5">
            <a:extLst>
              <a:ext uri="{FF2B5EF4-FFF2-40B4-BE49-F238E27FC236}">
                <a16:creationId xmlns:a16="http://schemas.microsoft.com/office/drawing/2014/main" id="{7C1C82E0-A46A-C440-BA54-88B528E1FA4C}"/>
              </a:ext>
            </a:extLst>
          </p:cNvPr>
          <p:cNvSpPr/>
          <p:nvPr userDrawn="1"/>
        </p:nvSpPr>
        <p:spPr>
          <a:xfrm>
            <a:off x="266700" y="1381125"/>
            <a:ext cx="4267200" cy="3921125"/>
          </a:xfrm>
          <a:prstGeom prst="rect">
            <a:avLst/>
          </a:prstGeom>
          <a:solidFill>
            <a:schemeClr val="dk1">
              <a:alpha val="40000"/>
            </a:schemeClr>
          </a:solidFill>
          <a:ln>
            <a:noFill/>
          </a:ln>
        </p:spPr>
        <p:style>
          <a:lnRef idx="2">
            <a:schemeClr val="dk1">
              <a:shade val="50000"/>
            </a:schemeClr>
          </a:lnRef>
          <a:fillRef idx="1">
            <a:schemeClr val="dk1"/>
          </a:fillRef>
          <a:effectRef idx="0">
            <a:schemeClr val="dk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8" name="TextBox 7">
            <a:extLst>
              <a:ext uri="{FF2B5EF4-FFF2-40B4-BE49-F238E27FC236}">
                <a16:creationId xmlns:a16="http://schemas.microsoft.com/office/drawing/2014/main" id="{CFD6CF47-2930-664E-BA06-468B7A0145E3}"/>
              </a:ext>
            </a:extLst>
          </p:cNvPr>
          <p:cNvSpPr txBox="1"/>
          <p:nvPr userDrawn="1"/>
        </p:nvSpPr>
        <p:spPr>
          <a:xfrm>
            <a:off x="273050" y="228600"/>
            <a:ext cx="4229100" cy="230188"/>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r>
              <a:rPr lang="en-US" altLang="en-US" sz="900" b="0" i="0" spc="200" baseline="0" dirty="0">
                <a:solidFill>
                  <a:schemeClr val="bg2"/>
                </a:solidFill>
                <a:latin typeface="Arial" panose="020B0604020202020204" pitchFamily="34" charset="0"/>
              </a:rPr>
              <a:t>RARE INSPIRATION. CHANGING LIVES.</a:t>
            </a:r>
          </a:p>
        </p:txBody>
      </p:sp>
      <p:sp>
        <p:nvSpPr>
          <p:cNvPr id="7" name="Title 1"/>
          <p:cNvSpPr>
            <a:spLocks noGrp="1"/>
          </p:cNvSpPr>
          <p:nvPr>
            <p:ph type="ctrTitle"/>
          </p:nvPr>
        </p:nvSpPr>
        <p:spPr>
          <a:xfrm>
            <a:off x="511797" y="1626123"/>
            <a:ext cx="3751868" cy="3403078"/>
          </a:xfrm>
          <a:prstGeom prst="rect">
            <a:avLst/>
          </a:prstGeom>
        </p:spPr>
        <p:txBody>
          <a:bodyPr>
            <a:normAutofit/>
          </a:bodyPr>
          <a:lstStyle>
            <a:lvl1pPr algn="ctr">
              <a:lnSpc>
                <a:spcPts val="2600"/>
              </a:lnSpc>
              <a:defRPr sz="2000" b="1" i="0" baseline="0">
                <a:solidFill>
                  <a:schemeClr val="bg1"/>
                </a:solidFill>
                <a:latin typeface="Arial" panose="020B0604020202020204" pitchFamily="34" charset="0"/>
              </a:defRPr>
            </a:lvl1pPr>
          </a:lstStyle>
          <a:p>
            <a:r>
              <a:rPr lang="en-US"/>
              <a:t>Click to edit Master title style</a:t>
            </a:r>
            <a:endParaRPr lang="en-US" dirty="0"/>
          </a:p>
        </p:txBody>
      </p:sp>
      <p:sp>
        <p:nvSpPr>
          <p:cNvPr id="3" name="Text Placeholder 2"/>
          <p:cNvSpPr>
            <a:spLocks noGrp="1"/>
          </p:cNvSpPr>
          <p:nvPr>
            <p:ph type="body" sz="quarter" idx="11"/>
          </p:nvPr>
        </p:nvSpPr>
        <p:spPr>
          <a:xfrm>
            <a:off x="511175" y="4985077"/>
            <a:ext cx="3752850" cy="317500"/>
          </a:xfrm>
          <a:prstGeom prst="rect">
            <a:avLst/>
          </a:prstGeom>
        </p:spPr>
        <p:txBody>
          <a:bodyPr>
            <a:normAutofit/>
          </a:bodyPr>
          <a:lstStyle>
            <a:lvl1pPr marL="0" indent="0" algn="ctr">
              <a:buFontTx/>
              <a:buNone/>
              <a:defRPr sz="1000" b="0" i="0" cap="all" spc="200" baseline="0">
                <a:solidFill>
                  <a:schemeClr val="bg2"/>
                </a:solidFill>
                <a:latin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pic>
        <p:nvPicPr>
          <p:cNvPr id="10" name="Picture 9">
            <a:extLst>
              <a:ext uri="{FF2B5EF4-FFF2-40B4-BE49-F238E27FC236}">
                <a16:creationId xmlns:a16="http://schemas.microsoft.com/office/drawing/2014/main" id="{FE4BD251-262E-F741-99B7-03FCDA71560C}"/>
              </a:ext>
            </a:extLst>
          </p:cNvPr>
          <p:cNvPicPr>
            <a:picLocks noChangeAspect="1"/>
          </p:cNvPicPr>
          <p:nvPr userDrawn="1"/>
        </p:nvPicPr>
        <p:blipFill>
          <a:blip r:embed="rId2"/>
          <a:srcRect/>
          <a:stretch/>
        </p:blipFill>
        <p:spPr bwMode="auto">
          <a:xfrm>
            <a:off x="1673225" y="6191750"/>
            <a:ext cx="1509713" cy="407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E11A6596-7EFA-44B7-B272-1149B4C3457B}"/>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15378463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Divider Slide Lef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21489"/>
            <a:ext cx="12192000" cy="6858000"/>
          </a:xfrm>
          <a:prstGeom prst="rect">
            <a:avLst/>
          </a:prstGeom>
          <a:noFill/>
        </p:spPr>
        <p:txBody>
          <a:bodyPr rtlCol="0">
            <a:normAutofit/>
          </a:bodyPr>
          <a:lstStyle>
            <a:lvl1pPr marL="0" indent="0" algn="r">
              <a:buNone/>
              <a:defRPr/>
            </a:lvl1pPr>
          </a:lstStyle>
          <a:p>
            <a:pPr lvl="0"/>
            <a:r>
              <a:rPr lang="en-US" noProof="0"/>
              <a:t>Click icon to add picture</a:t>
            </a:r>
            <a:endParaRPr lang="en-US" noProof="0" dirty="0"/>
          </a:p>
        </p:txBody>
      </p:sp>
      <p:sp>
        <p:nvSpPr>
          <p:cNvPr id="4" name="TextBox 3">
            <a:extLst>
              <a:ext uri="{FF2B5EF4-FFF2-40B4-BE49-F238E27FC236}">
                <a16:creationId xmlns:a16="http://schemas.microsoft.com/office/drawing/2014/main" id="{E49F80F1-735D-0D45-A3A0-2A0467B38790}"/>
              </a:ext>
            </a:extLst>
          </p:cNvPr>
          <p:cNvSpPr txBox="1"/>
          <p:nvPr userDrawn="1"/>
        </p:nvSpPr>
        <p:spPr>
          <a:xfrm>
            <a:off x="273050" y="228600"/>
            <a:ext cx="4229100" cy="230188"/>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r>
              <a:rPr lang="en-US" altLang="en-US" sz="900" b="0" i="0" spc="200" baseline="0" dirty="0">
                <a:solidFill>
                  <a:schemeClr val="bg2"/>
                </a:solidFill>
                <a:latin typeface="Arial" panose="020B0604020202020204" pitchFamily="34" charset="0"/>
              </a:rPr>
              <a:t>RARE INSPIRATION. CHANGING LIVES.</a:t>
            </a:r>
          </a:p>
        </p:txBody>
      </p:sp>
      <p:sp>
        <p:nvSpPr>
          <p:cNvPr id="18" name="Title 17"/>
          <p:cNvSpPr>
            <a:spLocks noGrp="1"/>
          </p:cNvSpPr>
          <p:nvPr>
            <p:ph type="title"/>
          </p:nvPr>
        </p:nvSpPr>
        <p:spPr>
          <a:xfrm>
            <a:off x="242316" y="2238996"/>
            <a:ext cx="4229100" cy="1325563"/>
          </a:xfrm>
          <a:prstGeom prst="rect">
            <a:avLst/>
          </a:prstGeom>
        </p:spPr>
        <p:txBody>
          <a:bodyPr anchor="b"/>
          <a:lstStyle>
            <a:lvl1pPr>
              <a:defRPr b="1" i="0">
                <a:latin typeface="Arial" panose="020B0604020202020204" pitchFamily="34" charset="0"/>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8D6B503-6DF6-2143-9D13-1BDAE11845A7}"/>
              </a:ext>
            </a:extLst>
          </p:cNvPr>
          <p:cNvSpPr>
            <a:spLocks noGrp="1"/>
          </p:cNvSpPr>
          <p:nvPr>
            <p:ph type="body" sz="quarter" idx="11"/>
          </p:nvPr>
        </p:nvSpPr>
        <p:spPr>
          <a:xfrm>
            <a:off x="212154" y="4691897"/>
            <a:ext cx="4259262" cy="1290638"/>
          </a:xfrm>
        </p:spPr>
        <p:txBody>
          <a:bodyPr anchor="b" anchorCtr="0"/>
          <a:lstStyle>
            <a:lvl1pPr algn="ctr">
              <a:defRPr sz="1500" b="0" i="0">
                <a:latin typeface="Arial" panose="020B0604020202020204" pitchFamily="34" charset="0"/>
              </a:defRPr>
            </a:lvl1pPr>
            <a:lvl2pPr>
              <a:defRPr sz="1500" b="0" i="0">
                <a:latin typeface="Montserrat" pitchFamily="2" charset="77"/>
              </a:defRPr>
            </a:lvl2pPr>
            <a:lvl3pPr>
              <a:defRPr sz="1500" b="0" i="0">
                <a:latin typeface="Montserrat" pitchFamily="2" charset="77"/>
              </a:defRPr>
            </a:lvl3pPr>
            <a:lvl4pPr>
              <a:defRPr sz="1500" b="0" i="0">
                <a:latin typeface="Montserrat" pitchFamily="2" charset="77"/>
              </a:defRPr>
            </a:lvl4pPr>
            <a:lvl5pPr>
              <a:defRPr sz="1500" b="0" i="0">
                <a:latin typeface="Montserrat" pitchFamily="2" charset="77"/>
              </a:defRPr>
            </a:lvl5pPr>
          </a:lstStyle>
          <a:p>
            <a:pPr lvl="0"/>
            <a:r>
              <a:rPr lang="en-US"/>
              <a:t>Click to edit Master text styles</a:t>
            </a:r>
          </a:p>
        </p:txBody>
      </p:sp>
      <p:pic>
        <p:nvPicPr>
          <p:cNvPr id="7" name="Picture 6">
            <a:extLst>
              <a:ext uri="{FF2B5EF4-FFF2-40B4-BE49-F238E27FC236}">
                <a16:creationId xmlns:a16="http://schemas.microsoft.com/office/drawing/2014/main" id="{006F52F4-DED8-154B-9E72-A02D0223A265}"/>
              </a:ext>
            </a:extLst>
          </p:cNvPr>
          <p:cNvPicPr>
            <a:picLocks noChangeAspect="1"/>
          </p:cNvPicPr>
          <p:nvPr userDrawn="1"/>
        </p:nvPicPr>
        <p:blipFill>
          <a:blip r:embed="rId2"/>
          <a:srcRect/>
          <a:stretch/>
        </p:blipFill>
        <p:spPr bwMode="auto">
          <a:xfrm>
            <a:off x="1673225" y="6191750"/>
            <a:ext cx="1509713" cy="407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14CD51C7-C5F5-4B92-9EE6-A31A65835365}"/>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39987346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Divider Slide Righ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12192000" cy="6858000"/>
          </a:xfrm>
          <a:prstGeom prst="rect">
            <a:avLst/>
          </a:prstGeom>
          <a:noFill/>
        </p:spPr>
        <p:txBody>
          <a:bodyPr rtlCol="0">
            <a:normAutofit/>
          </a:bodyPr>
          <a:lstStyle>
            <a:lvl1pPr marL="0" indent="0" algn="l">
              <a:buNone/>
              <a:defRPr/>
            </a:lvl1pPr>
          </a:lstStyle>
          <a:p>
            <a:pPr lvl="0"/>
            <a:r>
              <a:rPr lang="en-US" noProof="0"/>
              <a:t>Click icon to add picture</a:t>
            </a:r>
            <a:endParaRPr lang="en-US" noProof="0" dirty="0"/>
          </a:p>
        </p:txBody>
      </p:sp>
      <p:sp>
        <p:nvSpPr>
          <p:cNvPr id="4" name="TextBox 3">
            <a:extLst>
              <a:ext uri="{FF2B5EF4-FFF2-40B4-BE49-F238E27FC236}">
                <a16:creationId xmlns:a16="http://schemas.microsoft.com/office/drawing/2014/main" id="{AB44DF22-B64D-D642-BB5D-446A1B5B8F08}"/>
              </a:ext>
            </a:extLst>
          </p:cNvPr>
          <p:cNvSpPr txBox="1"/>
          <p:nvPr userDrawn="1"/>
        </p:nvSpPr>
        <p:spPr>
          <a:xfrm>
            <a:off x="7696200" y="228600"/>
            <a:ext cx="4229100" cy="230188"/>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r>
              <a:rPr lang="en-US" altLang="en-US" sz="900" b="0" i="0" spc="200" baseline="0" dirty="0">
                <a:solidFill>
                  <a:schemeClr val="bg2"/>
                </a:solidFill>
                <a:latin typeface="Arial" panose="020B0604020202020204" pitchFamily="34" charset="0"/>
              </a:rPr>
              <a:t>RARE INSPIRATION. CHANGING LIVES.</a:t>
            </a:r>
          </a:p>
        </p:txBody>
      </p:sp>
      <p:sp>
        <p:nvSpPr>
          <p:cNvPr id="18" name="Title 17"/>
          <p:cNvSpPr>
            <a:spLocks noGrp="1"/>
          </p:cNvSpPr>
          <p:nvPr>
            <p:ph type="title"/>
          </p:nvPr>
        </p:nvSpPr>
        <p:spPr>
          <a:xfrm>
            <a:off x="7696200" y="2238996"/>
            <a:ext cx="4229100" cy="1325563"/>
          </a:xfrm>
          <a:prstGeom prst="rect">
            <a:avLst/>
          </a:prstGeom>
        </p:spPr>
        <p:txBody>
          <a:bodyPr anchor="b"/>
          <a:lstStyle>
            <a:lvl1pPr>
              <a:defRPr b="1" i="0">
                <a:latin typeface="Arial" panose="020B0604020202020204" pitchFamily="34" charset="0"/>
              </a:defRPr>
            </a:lvl1p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8AE03299-C5ED-4C4B-A302-9D12DC77A298}"/>
              </a:ext>
            </a:extLst>
          </p:cNvPr>
          <p:cNvSpPr>
            <a:spLocks noGrp="1"/>
          </p:cNvSpPr>
          <p:nvPr>
            <p:ph type="body" sz="quarter" idx="11"/>
          </p:nvPr>
        </p:nvSpPr>
        <p:spPr>
          <a:xfrm>
            <a:off x="7666038" y="4693852"/>
            <a:ext cx="4259262" cy="1290638"/>
          </a:xfrm>
        </p:spPr>
        <p:txBody>
          <a:bodyPr anchor="b" anchorCtr="0"/>
          <a:lstStyle>
            <a:lvl1pPr algn="ctr">
              <a:defRPr sz="1500" b="0" i="0">
                <a:latin typeface="Arial" panose="020B0604020202020204" pitchFamily="34" charset="0"/>
              </a:defRPr>
            </a:lvl1pPr>
            <a:lvl2pPr>
              <a:defRPr sz="1500" b="0" i="0">
                <a:latin typeface="Montserrat" pitchFamily="2" charset="77"/>
              </a:defRPr>
            </a:lvl2pPr>
            <a:lvl3pPr>
              <a:defRPr sz="1500" b="0" i="0">
                <a:latin typeface="Montserrat" pitchFamily="2" charset="77"/>
              </a:defRPr>
            </a:lvl3pPr>
            <a:lvl4pPr>
              <a:defRPr sz="1500" b="0" i="0">
                <a:latin typeface="Montserrat" pitchFamily="2" charset="77"/>
              </a:defRPr>
            </a:lvl4pPr>
            <a:lvl5pPr>
              <a:defRPr sz="1500" b="0" i="0">
                <a:latin typeface="Montserrat" pitchFamily="2" charset="77"/>
              </a:defRPr>
            </a:lvl5pPr>
          </a:lstStyle>
          <a:p>
            <a:pPr lvl="0"/>
            <a:r>
              <a:rPr lang="en-US"/>
              <a:t>Click to edit Master text styles</a:t>
            </a:r>
          </a:p>
        </p:txBody>
      </p:sp>
      <p:pic>
        <p:nvPicPr>
          <p:cNvPr id="8" name="Picture 7">
            <a:extLst>
              <a:ext uri="{FF2B5EF4-FFF2-40B4-BE49-F238E27FC236}">
                <a16:creationId xmlns:a16="http://schemas.microsoft.com/office/drawing/2014/main" id="{FD37C534-289C-B34D-AB72-3EBA5918A7B6}"/>
              </a:ext>
            </a:extLst>
          </p:cNvPr>
          <p:cNvPicPr>
            <a:picLocks noChangeAspect="1"/>
          </p:cNvPicPr>
          <p:nvPr userDrawn="1"/>
        </p:nvPicPr>
        <p:blipFill>
          <a:blip r:embed="rId2"/>
          <a:srcRect/>
          <a:stretch/>
        </p:blipFill>
        <p:spPr bwMode="auto">
          <a:xfrm>
            <a:off x="9055894" y="6191750"/>
            <a:ext cx="1509713" cy="407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BF5E598F-E3F2-4AF9-947B-D8BCA750E18A}"/>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4943079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3" name="Picture 5">
            <a:extLst>
              <a:ext uri="{FF2B5EF4-FFF2-40B4-BE49-F238E27FC236}">
                <a16:creationId xmlns:a16="http://schemas.microsoft.com/office/drawing/2014/main" id="{44C5ABDC-A96A-CD48-B8D3-614964A1A6C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872788" y="725488"/>
            <a:ext cx="884237" cy="14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2">
            <a:extLst>
              <a:ext uri="{FF2B5EF4-FFF2-40B4-BE49-F238E27FC236}">
                <a16:creationId xmlns:a16="http://schemas.microsoft.com/office/drawing/2014/main" id="{09F92651-FD13-E943-8403-AB22B5357630}"/>
              </a:ext>
            </a:extLst>
          </p:cNvPr>
          <p:cNvSpPr txBox="1">
            <a:spLocks/>
          </p:cNvSpPr>
          <p:nvPr userDrawn="1"/>
        </p:nvSpPr>
        <p:spPr>
          <a:xfrm>
            <a:off x="96838" y="6953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E732C151-FCB3-3B48-A7B9-2D9C5C9ADB80}" type="slidenum">
              <a:rPr lang="en-US" altLang="en-US" sz="1000" b="0" i="0">
                <a:solidFill>
                  <a:schemeClr val="tx2"/>
                </a:solidFill>
                <a:latin typeface="Arial" panose="020B0604020202020204" pitchFamily="34" charset="0"/>
              </a:rPr>
              <a:pPr>
                <a:lnSpc>
                  <a:spcPct val="90000"/>
                </a:lnSpc>
                <a:spcBef>
                  <a:spcPts val="1000"/>
                </a:spcBef>
              </a:pPr>
              <a:t>‹#›</a:t>
            </a:fld>
            <a:endParaRPr lang="en-US" altLang="en-US" sz="1000" b="0" i="0" dirty="0">
              <a:solidFill>
                <a:schemeClr val="tx2"/>
              </a:solidFill>
              <a:latin typeface="Arial" panose="020B0604020202020204" pitchFamily="34" charset="0"/>
            </a:endParaRPr>
          </a:p>
        </p:txBody>
      </p:sp>
      <p:sp>
        <p:nvSpPr>
          <p:cNvPr id="5" name="Text Placeholder 2">
            <a:extLst>
              <a:ext uri="{FF2B5EF4-FFF2-40B4-BE49-F238E27FC236}">
                <a16:creationId xmlns:a16="http://schemas.microsoft.com/office/drawing/2014/main" id="{A1EEC8DB-014F-584A-9C6E-4A797FF2325D}"/>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6" name="Text Placeholder 2">
            <a:extLst>
              <a:ext uri="{FF2B5EF4-FFF2-40B4-BE49-F238E27FC236}">
                <a16:creationId xmlns:a16="http://schemas.microsoft.com/office/drawing/2014/main" id="{C381416C-2AB2-6440-A7D2-F836E95712EE}"/>
              </a:ext>
            </a:extLst>
          </p:cNvPr>
          <p:cNvSpPr txBox="1">
            <a:spLocks/>
          </p:cNvSpPr>
          <p:nvPr userDrawn="1"/>
        </p:nvSpPr>
        <p:spPr>
          <a:xfrm>
            <a:off x="320675" y="687388"/>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chemeClr val="tx2"/>
                </a:solidFill>
                <a:latin typeface="Arial" panose="020B0604020202020204" pitchFamily="34" charset="0"/>
              </a:rPr>
              <a:t>|</a:t>
            </a:r>
          </a:p>
        </p:txBody>
      </p:sp>
      <p:sp>
        <p:nvSpPr>
          <p:cNvPr id="10" name="Text Placeholder 15"/>
          <p:cNvSpPr>
            <a:spLocks noGrp="1"/>
          </p:cNvSpPr>
          <p:nvPr>
            <p:ph type="body" sz="quarter" idx="20"/>
          </p:nvPr>
        </p:nvSpPr>
        <p:spPr>
          <a:xfrm>
            <a:off x="476682" y="701138"/>
            <a:ext cx="3836526" cy="213262"/>
          </a:xfrm>
        </p:spPr>
        <p:txBody>
          <a:bodyPr>
            <a:noAutofit/>
          </a:bodyPr>
          <a:lstStyle>
            <a:lvl1pPr marL="0" indent="0">
              <a:buNone/>
              <a:defRPr sz="900" b="0" cap="all" spc="300" baseline="0">
                <a:solidFill>
                  <a:schemeClr val="tx2"/>
                </a:solidFill>
              </a:defRPr>
            </a:lvl1pPr>
          </a:lstStyle>
          <a:p>
            <a:pPr lvl="0"/>
            <a:r>
              <a:rPr lang="en-US"/>
              <a:t>Click to edit Master text styles</a:t>
            </a:r>
          </a:p>
        </p:txBody>
      </p:sp>
      <p:pic>
        <p:nvPicPr>
          <p:cNvPr id="7" name="Picture 6">
            <a:extLst>
              <a:ext uri="{FF2B5EF4-FFF2-40B4-BE49-F238E27FC236}">
                <a16:creationId xmlns:a16="http://schemas.microsoft.com/office/drawing/2014/main" id="{B6BDC100-15AC-421D-B8D0-32D5F0A14C6F}"/>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1093395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Left">
    <p:spTree>
      <p:nvGrpSpPr>
        <p:cNvPr id="1" name=""/>
        <p:cNvGrpSpPr/>
        <p:nvPr/>
      </p:nvGrpSpPr>
      <p:grpSpPr>
        <a:xfrm>
          <a:off x="0" y="0"/>
          <a:ext cx="0" cy="0"/>
          <a:chOff x="0" y="0"/>
          <a:chExt cx="0" cy="0"/>
        </a:xfrm>
      </p:grpSpPr>
      <p:sp>
        <p:nvSpPr>
          <p:cNvPr id="5" name="Picture Placeholder 4"/>
          <p:cNvSpPr>
            <a:spLocks noGrp="1"/>
          </p:cNvSpPr>
          <p:nvPr>
            <p:ph type="pic" sz="quarter" idx="10"/>
          </p:nvPr>
        </p:nvSpPr>
        <p:spPr>
          <a:xfrm>
            <a:off x="0" y="0"/>
            <a:ext cx="12192000" cy="6858000"/>
          </a:xfrm>
          <a:prstGeom prst="rect">
            <a:avLst/>
          </a:prstGeom>
          <a:noFill/>
        </p:spPr>
        <p:txBody>
          <a:bodyPr rtlCol="0">
            <a:normAutofit/>
          </a:bodyPr>
          <a:lstStyle>
            <a:lvl1pPr algn="r">
              <a:defRPr/>
            </a:lvl1pPr>
          </a:lstStyle>
          <a:p>
            <a:pPr lvl="0"/>
            <a:r>
              <a:rPr lang="en-US" noProof="0"/>
              <a:t>Click icon to add picture</a:t>
            </a:r>
            <a:endParaRPr lang="en-US" noProof="0" dirty="0"/>
          </a:p>
        </p:txBody>
      </p:sp>
      <p:sp>
        <p:nvSpPr>
          <p:cNvPr id="3" name="Subtitle 2"/>
          <p:cNvSpPr>
            <a:spLocks noGrp="1"/>
          </p:cNvSpPr>
          <p:nvPr>
            <p:ph type="subTitle" idx="1"/>
          </p:nvPr>
        </p:nvSpPr>
        <p:spPr>
          <a:xfrm>
            <a:off x="276771" y="3606110"/>
            <a:ext cx="4219029" cy="656507"/>
          </a:xfrm>
          <a:prstGeom prst="rect">
            <a:avLst/>
          </a:prstGeom>
        </p:spPr>
        <p:txBody>
          <a:bodyPr>
            <a:normAutofit/>
          </a:bodyPr>
          <a:lstStyle>
            <a:lvl1pPr marL="0" indent="0" algn="ctr">
              <a:buNone/>
              <a:defRPr sz="1500" b="1" i="0" cap="all" baseline="0">
                <a:solidFill>
                  <a:schemeClr val="tx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8" name="Title 17"/>
          <p:cNvSpPr>
            <a:spLocks noGrp="1"/>
          </p:cNvSpPr>
          <p:nvPr>
            <p:ph type="title"/>
          </p:nvPr>
        </p:nvSpPr>
        <p:spPr>
          <a:xfrm>
            <a:off x="276771" y="2238996"/>
            <a:ext cx="4219029" cy="1325563"/>
          </a:xfrm>
          <a:prstGeom prst="rect">
            <a:avLst/>
          </a:prstGeom>
        </p:spPr>
        <p:txBody>
          <a:bodyPr anchor="b"/>
          <a:lstStyle>
            <a:lvl1pPr>
              <a:defRPr b="1" i="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9" name="Text Placeholder 3"/>
          <p:cNvSpPr>
            <a:spLocks noGrp="1"/>
          </p:cNvSpPr>
          <p:nvPr>
            <p:ph type="body" sz="quarter" idx="16" hasCustomPrompt="1"/>
          </p:nvPr>
        </p:nvSpPr>
        <p:spPr>
          <a:xfrm>
            <a:off x="276771" y="5292944"/>
            <a:ext cx="4219029" cy="719438"/>
          </a:xfrm>
          <a:prstGeom prst="rect">
            <a:avLst/>
          </a:prstGeom>
        </p:spPr>
        <p:txBody>
          <a:bodyPr>
            <a:normAutofit/>
          </a:bodyPr>
          <a:lstStyle>
            <a:lvl1pPr marL="0" indent="0" algn="ctr">
              <a:buFontTx/>
              <a:buNone/>
              <a:defRPr sz="1200" b="0" i="0" cap="all" spc="200" baseline="0">
                <a:solidFill>
                  <a:schemeClr val="tx2"/>
                </a:solidFill>
                <a:latin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0"/>
              <a:t>Click to edit Master text styles</a:t>
            </a:r>
          </a:p>
        </p:txBody>
      </p:sp>
      <p:pic>
        <p:nvPicPr>
          <p:cNvPr id="8" name="Picture 7">
            <a:extLst>
              <a:ext uri="{FF2B5EF4-FFF2-40B4-BE49-F238E27FC236}">
                <a16:creationId xmlns:a16="http://schemas.microsoft.com/office/drawing/2014/main" id="{A2AF7D40-330F-BF40-B1C5-CC91D9939DE9}"/>
              </a:ext>
            </a:extLst>
          </p:cNvPr>
          <p:cNvPicPr>
            <a:picLocks noChangeAspect="1"/>
          </p:cNvPicPr>
          <p:nvPr userDrawn="1"/>
        </p:nvPicPr>
        <p:blipFill>
          <a:blip r:embed="rId2"/>
          <a:srcRect/>
          <a:stretch/>
        </p:blipFill>
        <p:spPr bwMode="auto">
          <a:xfrm>
            <a:off x="1673225" y="6191750"/>
            <a:ext cx="1509713" cy="4074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7BF80023-1FB1-4C04-9D5E-DB5618E8B6D2}"/>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2705988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Quote or Statement Lef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E305402-9EB3-1D48-B34D-070D49298950}"/>
              </a:ext>
            </a:extLst>
          </p:cNvPr>
          <p:cNvSpPr txBox="1"/>
          <p:nvPr userDrawn="1"/>
        </p:nvSpPr>
        <p:spPr>
          <a:xfrm>
            <a:off x="255588" y="228600"/>
            <a:ext cx="4229100" cy="230188"/>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r>
              <a:rPr lang="en-US" altLang="en-US" sz="900" b="0" i="0" dirty="0">
                <a:solidFill>
                  <a:srgbClr val="49DCFF"/>
                </a:solidFill>
                <a:latin typeface="Arial" panose="020B0604020202020204" pitchFamily="34" charset="0"/>
              </a:rPr>
              <a:t>RARE INSPIRATION. CHANGING LIVES.</a:t>
            </a:r>
          </a:p>
        </p:txBody>
      </p:sp>
      <p:pic>
        <p:nvPicPr>
          <p:cNvPr id="8" name="Picture 6">
            <a:extLst>
              <a:ext uri="{FF2B5EF4-FFF2-40B4-BE49-F238E27FC236}">
                <a16:creationId xmlns:a16="http://schemas.microsoft.com/office/drawing/2014/main" id="{9C1FBD8C-2ADC-2D4B-95D8-843B66518622}"/>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bwMode="auto">
          <a:xfrm>
            <a:off x="1704975" y="6381750"/>
            <a:ext cx="1412875" cy="23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4"/>
          <p:cNvSpPr>
            <a:spLocks noGrp="1"/>
          </p:cNvSpPr>
          <p:nvPr>
            <p:ph type="pic" sz="quarter" idx="10"/>
          </p:nvPr>
        </p:nvSpPr>
        <p:spPr>
          <a:xfrm>
            <a:off x="0" y="0"/>
            <a:ext cx="12192000" cy="6858000"/>
          </a:xfrm>
          <a:prstGeom prst="rect">
            <a:avLst/>
          </a:prstGeom>
          <a:solidFill>
            <a:schemeClr val="accent1">
              <a:lumMod val="75000"/>
            </a:schemeClr>
          </a:solidFill>
        </p:spPr>
        <p:txBody>
          <a:bodyPr rtlCol="0">
            <a:normAutofit/>
          </a:bodyPr>
          <a:lstStyle>
            <a:lvl1pPr>
              <a:defRPr>
                <a:solidFill>
                  <a:schemeClr val="bg1"/>
                </a:solidFill>
              </a:defRPr>
            </a:lvl1pPr>
          </a:lstStyle>
          <a:p>
            <a:pPr lvl="0"/>
            <a:r>
              <a:rPr lang="en-US" noProof="0"/>
              <a:t>Click icon to add picture</a:t>
            </a:r>
            <a:endParaRPr lang="en-US" noProof="0" dirty="0"/>
          </a:p>
        </p:txBody>
      </p:sp>
      <p:sp>
        <p:nvSpPr>
          <p:cNvPr id="6" name="Title 1"/>
          <p:cNvSpPr>
            <a:spLocks noGrp="1"/>
          </p:cNvSpPr>
          <p:nvPr>
            <p:ph type="ctrTitle"/>
          </p:nvPr>
        </p:nvSpPr>
        <p:spPr>
          <a:xfrm>
            <a:off x="228600" y="393539"/>
            <a:ext cx="4267200" cy="5810491"/>
          </a:xfrm>
          <a:prstGeom prst="rect">
            <a:avLst/>
          </a:prstGeom>
        </p:spPr>
        <p:txBody>
          <a:bodyPr>
            <a:noAutofit/>
          </a:bodyPr>
          <a:lstStyle>
            <a:lvl1pPr algn="ctr">
              <a:lnSpc>
                <a:spcPts val="2800"/>
              </a:lnSpc>
              <a:defRPr sz="2200" b="1" i="0" baseline="0">
                <a:solidFill>
                  <a:schemeClr val="bg1"/>
                </a:solidFill>
                <a:latin typeface="Arial" panose="020B0604020202020204" pitchFamily="34" charset="0"/>
              </a:defRPr>
            </a:lvl1pPr>
          </a:lstStyle>
          <a:p>
            <a:r>
              <a:rPr lang="en-US"/>
              <a:t>Click to edit Master title style</a:t>
            </a:r>
            <a:endParaRPr lang="en-US" dirty="0"/>
          </a:p>
        </p:txBody>
      </p:sp>
      <p:sp>
        <p:nvSpPr>
          <p:cNvPr id="4" name="Text Placeholder 2"/>
          <p:cNvSpPr>
            <a:spLocks noGrp="1"/>
          </p:cNvSpPr>
          <p:nvPr>
            <p:ph type="body" sz="quarter" idx="11"/>
          </p:nvPr>
        </p:nvSpPr>
        <p:spPr>
          <a:xfrm>
            <a:off x="511175" y="4985077"/>
            <a:ext cx="3752850" cy="317500"/>
          </a:xfrm>
          <a:prstGeom prst="rect">
            <a:avLst/>
          </a:prstGeom>
        </p:spPr>
        <p:txBody>
          <a:bodyPr>
            <a:normAutofit/>
          </a:bodyPr>
          <a:lstStyle>
            <a:lvl1pPr marL="0" indent="0" algn="ctr">
              <a:buFontTx/>
              <a:buNone/>
              <a:defRPr sz="1000" b="0" i="0" cap="all" spc="200" baseline="0">
                <a:solidFill>
                  <a:schemeClr val="bg2">
                    <a:lumMod val="60000"/>
                    <a:lumOff val="40000"/>
                  </a:schemeClr>
                </a:solidFill>
                <a:latin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834608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Quote or Statement Righ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7F75F87-7E3C-D849-AEA3-7427B732D5FC}"/>
              </a:ext>
            </a:extLst>
          </p:cNvPr>
          <p:cNvSpPr txBox="1"/>
          <p:nvPr userDrawn="1"/>
        </p:nvSpPr>
        <p:spPr>
          <a:xfrm>
            <a:off x="7729538" y="228600"/>
            <a:ext cx="4229100" cy="230188"/>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r>
              <a:rPr lang="en-US" altLang="en-US" sz="900" b="0" i="0" dirty="0">
                <a:solidFill>
                  <a:srgbClr val="49DCFF"/>
                </a:solidFill>
                <a:latin typeface="Arial" panose="020B0604020202020204" pitchFamily="34" charset="0"/>
              </a:rPr>
              <a:t>RARE INSPIRATION. CHANGING LIVES.</a:t>
            </a:r>
          </a:p>
        </p:txBody>
      </p:sp>
      <p:pic>
        <p:nvPicPr>
          <p:cNvPr id="8" name="Picture 6">
            <a:extLst>
              <a:ext uri="{FF2B5EF4-FFF2-40B4-BE49-F238E27FC236}">
                <a16:creationId xmlns:a16="http://schemas.microsoft.com/office/drawing/2014/main" id="{B09DACC9-BD51-2846-BCB5-EC14140718B7}"/>
              </a:ext>
            </a:extLst>
          </p:cNvPr>
          <p:cNvPicPr>
            <a:picLocks noChangeAspect="1"/>
          </p:cNvPicPr>
          <p:nvPr userDrawn="1"/>
        </p:nvPicPr>
        <p:blipFill>
          <a:blip r:embed="rId2">
            <a:extLst>
              <a:ext uri="{28A0092B-C50C-407E-A947-70E740481C1C}">
                <a14:useLocalDpi xmlns:a14="http://schemas.microsoft.com/office/drawing/2010/main"/>
              </a:ext>
            </a:extLst>
          </a:blip>
          <a:srcRect/>
          <a:stretch>
            <a:fillRect/>
          </a:stretch>
        </p:blipFill>
        <p:spPr bwMode="auto">
          <a:xfrm>
            <a:off x="9121775" y="6381750"/>
            <a:ext cx="1412875" cy="23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4"/>
          <p:cNvSpPr>
            <a:spLocks noGrp="1"/>
          </p:cNvSpPr>
          <p:nvPr>
            <p:ph type="pic" sz="quarter" idx="10"/>
          </p:nvPr>
        </p:nvSpPr>
        <p:spPr>
          <a:xfrm>
            <a:off x="0" y="0"/>
            <a:ext cx="12192000" cy="6858000"/>
          </a:xfrm>
          <a:prstGeom prst="rect">
            <a:avLst/>
          </a:prstGeom>
          <a:solidFill>
            <a:schemeClr val="accent1">
              <a:lumMod val="75000"/>
            </a:schemeClr>
          </a:solidFill>
        </p:spPr>
        <p:txBody>
          <a:bodyPr rtlCol="0">
            <a:normAutofit/>
          </a:bodyPr>
          <a:lstStyle>
            <a:lvl1pPr>
              <a:defRPr>
                <a:solidFill>
                  <a:schemeClr val="bg1"/>
                </a:solidFill>
              </a:defRPr>
            </a:lvl1pPr>
          </a:lstStyle>
          <a:p>
            <a:pPr lvl="0"/>
            <a:r>
              <a:rPr lang="en-US" noProof="0"/>
              <a:t>Click icon to add picture</a:t>
            </a:r>
            <a:endParaRPr lang="en-US" noProof="0" dirty="0"/>
          </a:p>
        </p:txBody>
      </p:sp>
      <p:sp>
        <p:nvSpPr>
          <p:cNvPr id="6" name="Title 1"/>
          <p:cNvSpPr>
            <a:spLocks noGrp="1"/>
          </p:cNvSpPr>
          <p:nvPr>
            <p:ph type="ctrTitle"/>
          </p:nvPr>
        </p:nvSpPr>
        <p:spPr>
          <a:xfrm>
            <a:off x="7498080" y="393539"/>
            <a:ext cx="4465320" cy="5793129"/>
          </a:xfrm>
          <a:prstGeom prst="rect">
            <a:avLst/>
          </a:prstGeom>
        </p:spPr>
        <p:txBody>
          <a:bodyPr>
            <a:normAutofit/>
          </a:bodyPr>
          <a:lstStyle>
            <a:lvl1pPr algn="ctr">
              <a:lnSpc>
                <a:spcPts val="3000"/>
              </a:lnSpc>
              <a:defRPr sz="2200" b="1" i="0" baseline="0">
                <a:solidFill>
                  <a:schemeClr val="bg1"/>
                </a:solidFill>
                <a:latin typeface="Arial" panose="020B0604020202020204" pitchFamily="34" charset="0"/>
              </a:defRPr>
            </a:lvl1pPr>
          </a:lstStyle>
          <a:p>
            <a:r>
              <a:rPr lang="en-US"/>
              <a:t>Click to edit Master title style</a:t>
            </a:r>
            <a:endParaRPr lang="en-US" dirty="0"/>
          </a:p>
        </p:txBody>
      </p:sp>
      <p:sp>
        <p:nvSpPr>
          <p:cNvPr id="4" name="Text Placeholder 2"/>
          <p:cNvSpPr>
            <a:spLocks noGrp="1"/>
          </p:cNvSpPr>
          <p:nvPr>
            <p:ph type="body" sz="quarter" idx="11"/>
          </p:nvPr>
        </p:nvSpPr>
        <p:spPr>
          <a:xfrm>
            <a:off x="7953375" y="4985077"/>
            <a:ext cx="3752850" cy="317500"/>
          </a:xfrm>
          <a:prstGeom prst="rect">
            <a:avLst/>
          </a:prstGeom>
        </p:spPr>
        <p:txBody>
          <a:bodyPr>
            <a:normAutofit/>
          </a:bodyPr>
          <a:lstStyle>
            <a:lvl1pPr marL="0" indent="0" algn="ctr">
              <a:buFontTx/>
              <a:buNone/>
              <a:defRPr sz="1000" b="0" i="0" cap="all" spc="200" baseline="0">
                <a:solidFill>
                  <a:schemeClr val="bg2">
                    <a:lumMod val="60000"/>
                    <a:lumOff val="40000"/>
                  </a:schemeClr>
                </a:solidFill>
                <a:latin typeface="Arial" panose="020B0604020202020204" pitchFamily="34" charset="0"/>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Tree>
    <p:extLst>
      <p:ext uri="{BB962C8B-B14F-4D97-AF65-F5344CB8AC3E}">
        <p14:creationId xmlns:p14="http://schemas.microsoft.com/office/powerpoint/2010/main" val="22320714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NEW.Interior Main Head w/2 Columns">
    <p:spTree>
      <p:nvGrpSpPr>
        <p:cNvPr id="1" name=""/>
        <p:cNvGrpSpPr/>
        <p:nvPr/>
      </p:nvGrpSpPr>
      <p:grpSpPr>
        <a:xfrm>
          <a:off x="0" y="0"/>
          <a:ext cx="0" cy="0"/>
          <a:chOff x="0" y="0"/>
          <a:chExt cx="0" cy="0"/>
        </a:xfrm>
      </p:grpSpPr>
      <p:sp>
        <p:nvSpPr>
          <p:cNvPr id="29" name="Text Placeholder 28"/>
          <p:cNvSpPr>
            <a:spLocks noGrp="1"/>
          </p:cNvSpPr>
          <p:nvPr>
            <p:ph type="body" sz="quarter" idx="16"/>
          </p:nvPr>
        </p:nvSpPr>
        <p:spPr>
          <a:xfrm>
            <a:off x="838200" y="1358900"/>
            <a:ext cx="10515600" cy="3581400"/>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a:t>Click to edit Master text styles</a:t>
            </a:r>
          </a:p>
        </p:txBody>
      </p:sp>
      <p:sp>
        <p:nvSpPr>
          <p:cNvPr id="18" name="Rectangle 17">
            <a:extLst>
              <a:ext uri="{FF2B5EF4-FFF2-40B4-BE49-F238E27FC236}">
                <a16:creationId xmlns:a16="http://schemas.microsoft.com/office/drawing/2014/main" id="{DDFC69E9-086D-7848-8A0D-4C17020460E1}"/>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9" name="Text Placeholder 2">
            <a:extLst>
              <a:ext uri="{FF2B5EF4-FFF2-40B4-BE49-F238E27FC236}">
                <a16:creationId xmlns:a16="http://schemas.microsoft.com/office/drawing/2014/main" id="{4DCB38F5-DF1A-7D4A-90E0-73A068B4D9F4}"/>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20" name="Text Placeholder 2">
            <a:extLst>
              <a:ext uri="{FF2B5EF4-FFF2-40B4-BE49-F238E27FC236}">
                <a16:creationId xmlns:a16="http://schemas.microsoft.com/office/drawing/2014/main" id="{8E1E81C9-7CA3-F442-8359-4785170FF88F}"/>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21" name="Text Placeholder 2">
            <a:extLst>
              <a:ext uri="{FF2B5EF4-FFF2-40B4-BE49-F238E27FC236}">
                <a16:creationId xmlns:a16="http://schemas.microsoft.com/office/drawing/2014/main" id="{53F3DE14-4C91-C541-A171-390B537F3CD1}"/>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23" name="TextBox 22">
            <a:extLst>
              <a:ext uri="{FF2B5EF4-FFF2-40B4-BE49-F238E27FC236}">
                <a16:creationId xmlns:a16="http://schemas.microsoft.com/office/drawing/2014/main" id="{7DDA9003-DAEA-1340-8F6B-1FD4D7497B39}"/>
              </a:ext>
            </a:extLst>
          </p:cNvPr>
          <p:cNvSpPr txBox="1"/>
          <p:nvPr userDrawn="1"/>
        </p:nvSpPr>
        <p:spPr>
          <a:xfrm>
            <a:off x="7705817" y="690563"/>
            <a:ext cx="4384583" cy="230187"/>
          </a:xfrm>
          <a:prstGeom prst="rect">
            <a:avLst/>
          </a:prstGeom>
          <a:noFill/>
        </p:spPr>
        <p:txBody>
          <a:bodyPr wrap="square">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25" name="Footer Placeholder 3">
            <a:extLst>
              <a:ext uri="{FF2B5EF4-FFF2-40B4-BE49-F238E27FC236}">
                <a16:creationId xmlns:a16="http://schemas.microsoft.com/office/drawing/2014/main" id="{3D5238AD-23B8-9D4B-8138-B955A6EF3E5B}"/>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sp>
        <p:nvSpPr>
          <p:cNvPr id="11" name="Text Placeholder 2">
            <a:extLst>
              <a:ext uri="{FF2B5EF4-FFF2-40B4-BE49-F238E27FC236}">
                <a16:creationId xmlns:a16="http://schemas.microsoft.com/office/drawing/2014/main" id="{6D7A1151-8540-9049-9EAB-C821E5D1B42F}"/>
              </a:ext>
            </a:extLst>
          </p:cNvPr>
          <p:cNvSpPr>
            <a:spLocks noGrp="1"/>
          </p:cNvSpPr>
          <p:nvPr>
            <p:ph type="body" sz="quarter" idx="20" hasCustomPrompt="1"/>
          </p:nvPr>
        </p:nvSpPr>
        <p:spPr>
          <a:xfrm>
            <a:off x="838200" y="5054138"/>
            <a:ext cx="10515600" cy="1503824"/>
          </a:xfrm>
        </p:spPr>
        <p:txBody>
          <a:bodyPr wrap="none" numCol="4" spcCol="274320"/>
          <a:lstStyle>
            <a:lvl1pPr marL="0" marR="0" indent="0" algn="ctr" defTabSz="914400" rtl="0" eaLnBrk="1" fontAlgn="base" latinLnBrk="0" hangingPunct="1">
              <a:lnSpc>
                <a:spcPct val="90000"/>
              </a:lnSpc>
              <a:spcBef>
                <a:spcPts val="1000"/>
              </a:spcBef>
              <a:spcAft>
                <a:spcPct val="0"/>
              </a:spcAft>
              <a:buClrTx/>
              <a:buSzTx/>
              <a:buFontTx/>
              <a:buNone/>
              <a:tabLst/>
              <a:defRPr sz="2000"/>
            </a:lvl1pPr>
            <a:lvl2pPr>
              <a:defRPr sz="2000"/>
            </a:lvl2pPr>
            <a:lvl3pPr>
              <a:defRPr sz="2000"/>
            </a:lvl3pPr>
            <a:lvl4pPr>
              <a:defRPr sz="2000"/>
            </a:lvl4pPr>
            <a:lvl5pPr>
              <a:defRPr sz="2000"/>
            </a:lvl5pPr>
          </a:lstStyle>
          <a:p>
            <a:pPr lvl="0"/>
            <a:r>
              <a:rPr lang="en-US" dirty="0"/>
              <a:t>Click to add text </a:t>
            </a:r>
            <a:br>
              <a:rPr lang="en-US" dirty="0"/>
            </a:br>
            <a:r>
              <a:rPr lang="en-US" dirty="0"/>
              <a:t>in 4 columns</a:t>
            </a:r>
          </a:p>
          <a:p>
            <a:pPr lvl="0"/>
            <a:endParaRPr lang="en-US" dirty="0"/>
          </a:p>
          <a:p>
            <a:pPr marL="0" marR="0" lvl="0" indent="0" algn="ctr" defTabSz="914400" rtl="0" eaLnBrk="1" fontAlgn="base" latinLnBrk="0" hangingPunct="1">
              <a:lnSpc>
                <a:spcPct val="90000"/>
              </a:lnSpc>
              <a:spcBef>
                <a:spcPts val="1000"/>
              </a:spcBef>
              <a:spcAft>
                <a:spcPct val="0"/>
              </a:spcAft>
              <a:buClrTx/>
              <a:buSzTx/>
              <a:buFontTx/>
              <a:buNone/>
              <a:tabLst/>
              <a:defRPr/>
            </a:pPr>
            <a:endParaRPr lang="en-US" dirty="0"/>
          </a:p>
          <a:p>
            <a:pPr marL="0" marR="0" lvl="0" indent="0" algn="ctr" defTabSz="914400" rtl="0" eaLnBrk="1" fontAlgn="base" latinLnBrk="0" hangingPunct="1">
              <a:lnSpc>
                <a:spcPct val="90000"/>
              </a:lnSpc>
              <a:spcBef>
                <a:spcPts val="1000"/>
              </a:spcBef>
              <a:spcAft>
                <a:spcPct val="0"/>
              </a:spcAft>
              <a:buClrTx/>
              <a:buSzTx/>
              <a:buFontTx/>
              <a:buNone/>
              <a:tabLst/>
              <a:defRPr/>
            </a:pPr>
            <a:r>
              <a:rPr lang="en-US" dirty="0"/>
              <a:t>Click to add text </a:t>
            </a:r>
            <a:br>
              <a:rPr lang="en-US" dirty="0"/>
            </a:br>
            <a:r>
              <a:rPr lang="en-US" dirty="0"/>
              <a:t>in 4 columns</a:t>
            </a:r>
          </a:p>
          <a:p>
            <a:pPr lvl="0"/>
            <a:endParaRPr lang="en-US" dirty="0"/>
          </a:p>
          <a:p>
            <a:pPr lvl="0"/>
            <a:endParaRPr lang="en-US" dirty="0"/>
          </a:p>
          <a:p>
            <a:pPr lvl="0"/>
            <a:r>
              <a:rPr lang="en-US" dirty="0"/>
              <a:t>Click to add text </a:t>
            </a:r>
            <a:br>
              <a:rPr lang="en-US" dirty="0"/>
            </a:br>
            <a:r>
              <a:rPr lang="en-US" dirty="0"/>
              <a:t>in 4 columns</a:t>
            </a:r>
          </a:p>
          <a:p>
            <a:pPr lvl="0"/>
            <a:endParaRPr lang="en-US" dirty="0"/>
          </a:p>
          <a:p>
            <a:pPr marL="0" marR="0" lvl="0" indent="0" algn="ctr" defTabSz="914400" rtl="0" eaLnBrk="1" fontAlgn="base" latinLnBrk="0" hangingPunct="1">
              <a:lnSpc>
                <a:spcPct val="90000"/>
              </a:lnSpc>
              <a:spcBef>
                <a:spcPts val="1000"/>
              </a:spcBef>
              <a:spcAft>
                <a:spcPct val="0"/>
              </a:spcAft>
              <a:buClrTx/>
              <a:buSzTx/>
              <a:buFontTx/>
              <a:buNone/>
              <a:tabLst/>
              <a:defRPr/>
            </a:pPr>
            <a:endParaRPr lang="en-US" dirty="0"/>
          </a:p>
          <a:p>
            <a:pPr marL="0" marR="0" lvl="0" indent="0" algn="ctr" defTabSz="914400" rtl="0" eaLnBrk="1" fontAlgn="base" latinLnBrk="0" hangingPunct="1">
              <a:lnSpc>
                <a:spcPct val="90000"/>
              </a:lnSpc>
              <a:spcBef>
                <a:spcPts val="1000"/>
              </a:spcBef>
              <a:spcAft>
                <a:spcPct val="0"/>
              </a:spcAft>
              <a:buClrTx/>
              <a:buSzTx/>
              <a:buFontTx/>
              <a:buNone/>
              <a:tabLst/>
              <a:defRPr/>
            </a:pPr>
            <a:r>
              <a:rPr lang="en-US" dirty="0"/>
              <a:t>Click to add text </a:t>
            </a:r>
            <a:br>
              <a:rPr lang="en-US" dirty="0"/>
            </a:br>
            <a:r>
              <a:rPr lang="en-US" dirty="0"/>
              <a:t>in 4 columns</a:t>
            </a:r>
          </a:p>
          <a:p>
            <a:pPr lvl="0"/>
            <a:endParaRPr lang="en-US" dirty="0"/>
          </a:p>
        </p:txBody>
      </p:sp>
      <p:pic>
        <p:nvPicPr>
          <p:cNvPr id="12" name="Picture 11" descr="Logo&#10;&#10;Description automatically generated">
            <a:extLst>
              <a:ext uri="{FF2B5EF4-FFF2-40B4-BE49-F238E27FC236}">
                <a16:creationId xmlns:a16="http://schemas.microsoft.com/office/drawing/2014/main" id="{4E937DDC-2163-0A4B-AEE7-3DD720788A5E}"/>
              </a:ext>
            </a:extLst>
          </p:cNvPr>
          <p:cNvPicPr>
            <a:picLocks noChangeAspect="1"/>
          </p:cNvPicPr>
          <p:nvPr userDrawn="1"/>
        </p:nvPicPr>
        <p:blipFill>
          <a:blip r:embed="rId2"/>
          <a:stretch>
            <a:fillRect/>
          </a:stretch>
        </p:blipFill>
        <p:spPr>
          <a:xfrm>
            <a:off x="10792301" y="192403"/>
            <a:ext cx="1122998" cy="303110"/>
          </a:xfrm>
          <a:prstGeom prst="rect">
            <a:avLst/>
          </a:prstGeom>
        </p:spPr>
      </p:pic>
      <p:sp>
        <p:nvSpPr>
          <p:cNvPr id="13" name="Title 26">
            <a:extLst>
              <a:ext uri="{FF2B5EF4-FFF2-40B4-BE49-F238E27FC236}">
                <a16:creationId xmlns:a16="http://schemas.microsoft.com/office/drawing/2014/main" id="{39841856-38C6-FE49-9A90-CB1574DFF4D3}"/>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pic>
        <p:nvPicPr>
          <p:cNvPr id="14" name="Picture 13">
            <a:extLst>
              <a:ext uri="{FF2B5EF4-FFF2-40B4-BE49-F238E27FC236}">
                <a16:creationId xmlns:a16="http://schemas.microsoft.com/office/drawing/2014/main" id="{6494AB86-D442-419C-94BF-0FADAE8135AB}"/>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3634859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Interior.Bullet Slid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DFC69E9-086D-7848-8A0D-4C17020460E1}"/>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9" name="Text Placeholder 2">
            <a:extLst>
              <a:ext uri="{FF2B5EF4-FFF2-40B4-BE49-F238E27FC236}">
                <a16:creationId xmlns:a16="http://schemas.microsoft.com/office/drawing/2014/main" id="{4DCB38F5-DF1A-7D4A-90E0-73A068B4D9F4}"/>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20" name="Text Placeholder 2">
            <a:extLst>
              <a:ext uri="{FF2B5EF4-FFF2-40B4-BE49-F238E27FC236}">
                <a16:creationId xmlns:a16="http://schemas.microsoft.com/office/drawing/2014/main" id="{8E1E81C9-7CA3-F442-8359-4785170FF88F}"/>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21" name="Text Placeholder 2">
            <a:extLst>
              <a:ext uri="{FF2B5EF4-FFF2-40B4-BE49-F238E27FC236}">
                <a16:creationId xmlns:a16="http://schemas.microsoft.com/office/drawing/2014/main" id="{53F3DE14-4C91-C541-A171-390B537F3CD1}"/>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23" name="TextBox 22">
            <a:extLst>
              <a:ext uri="{FF2B5EF4-FFF2-40B4-BE49-F238E27FC236}">
                <a16:creationId xmlns:a16="http://schemas.microsoft.com/office/drawing/2014/main" id="{7DDA9003-DAEA-1340-8F6B-1FD4D7497B39}"/>
              </a:ext>
            </a:extLst>
          </p:cNvPr>
          <p:cNvSpPr txBox="1"/>
          <p:nvPr userDrawn="1"/>
        </p:nvSpPr>
        <p:spPr>
          <a:xfrm>
            <a:off x="7705817" y="690563"/>
            <a:ext cx="4384583" cy="230187"/>
          </a:xfrm>
          <a:prstGeom prst="rect">
            <a:avLst/>
          </a:prstGeom>
          <a:noFill/>
        </p:spPr>
        <p:txBody>
          <a:bodyPr wrap="square">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24" name="Title 26">
            <a:extLst>
              <a:ext uri="{FF2B5EF4-FFF2-40B4-BE49-F238E27FC236}">
                <a16:creationId xmlns:a16="http://schemas.microsoft.com/office/drawing/2014/main" id="{E3270A94-8796-734B-9973-312E20C5DBEA}"/>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sp>
        <p:nvSpPr>
          <p:cNvPr id="25" name="Footer Placeholder 3">
            <a:extLst>
              <a:ext uri="{FF2B5EF4-FFF2-40B4-BE49-F238E27FC236}">
                <a16:creationId xmlns:a16="http://schemas.microsoft.com/office/drawing/2014/main" id="{3D5238AD-23B8-9D4B-8138-B955A6EF3E5B}"/>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sp>
        <p:nvSpPr>
          <p:cNvPr id="3" name="Text Placeholder 2">
            <a:extLst>
              <a:ext uri="{FF2B5EF4-FFF2-40B4-BE49-F238E27FC236}">
                <a16:creationId xmlns:a16="http://schemas.microsoft.com/office/drawing/2014/main" id="{C5E4B78A-86AE-4C43-B596-F13B5FE0AD7C}"/>
              </a:ext>
            </a:extLst>
          </p:cNvPr>
          <p:cNvSpPr>
            <a:spLocks noGrp="1"/>
          </p:cNvSpPr>
          <p:nvPr>
            <p:ph type="body" sz="quarter" idx="20"/>
          </p:nvPr>
        </p:nvSpPr>
        <p:spPr>
          <a:xfrm>
            <a:off x="838200" y="1720850"/>
            <a:ext cx="10515600" cy="4562475"/>
          </a:xfrm>
        </p:spPr>
        <p:txBody>
          <a:bodyPr/>
          <a:lstStyle>
            <a:lvl1pPr>
              <a:lnSpc>
                <a:spcPts val="2600"/>
              </a:lnSpc>
              <a:spcAft>
                <a:spcPts val="600"/>
              </a:spcAft>
              <a:defRPr b="1">
                <a:solidFill>
                  <a:schemeClr val="accent1"/>
                </a:solidFill>
              </a:defRPr>
            </a:lvl1pPr>
            <a:lvl2pPr marL="800100" indent="-342900">
              <a:lnSpc>
                <a:spcPct val="100000"/>
              </a:lnSpc>
              <a:spcAft>
                <a:spcPts val="500"/>
              </a:spcAft>
              <a:buSzPct val="95000"/>
              <a:buFont typeface="Arial" panose="020B0604020202020204" pitchFamily="34" charset="0"/>
              <a:buChar char="•"/>
              <a:defRPr sz="2200"/>
            </a:lvl2pPr>
            <a:lvl3pPr marL="1257300" indent="-342900">
              <a:lnSpc>
                <a:spcPct val="100000"/>
              </a:lnSpc>
              <a:spcAft>
                <a:spcPts val="500"/>
              </a:spcAft>
              <a:buSzPct val="95000"/>
              <a:buFont typeface="Arial" panose="020B0604020202020204" pitchFamily="34" charset="0"/>
              <a:buChar char="•"/>
              <a:defRPr/>
            </a:lvl3pPr>
            <a:lvl4pPr marL="1657350" indent="-285750">
              <a:lnSpc>
                <a:spcPct val="100000"/>
              </a:lnSpc>
              <a:spcAft>
                <a:spcPts val="500"/>
              </a:spcAft>
              <a:buSzPct val="95000"/>
              <a:buFont typeface="Arial" panose="020B0604020202020204" pitchFamily="34" charset="0"/>
              <a:buChar char="•"/>
              <a:defRPr sz="1800"/>
            </a:lvl4pPr>
            <a:lvl5pPr marL="2114550" indent="-285750">
              <a:lnSpc>
                <a:spcPct val="100000"/>
              </a:lnSpc>
              <a:spcAft>
                <a:spcPts val="500"/>
              </a:spcAft>
              <a:buSzPct val="95000"/>
              <a:buFont typeface="Arial" panose="020B0604020202020204" pitchFamily="34" charset="0"/>
              <a:buChar cha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1" name="Picture 10" descr="Logo&#10;&#10;Description automatically generated">
            <a:extLst>
              <a:ext uri="{FF2B5EF4-FFF2-40B4-BE49-F238E27FC236}">
                <a16:creationId xmlns:a16="http://schemas.microsoft.com/office/drawing/2014/main" id="{4A589C3C-F52E-9342-9FDC-814628359F13}"/>
              </a:ext>
            </a:extLst>
          </p:cNvPr>
          <p:cNvPicPr>
            <a:picLocks noChangeAspect="1"/>
          </p:cNvPicPr>
          <p:nvPr userDrawn="1"/>
        </p:nvPicPr>
        <p:blipFill>
          <a:blip r:embed="rId2"/>
          <a:stretch>
            <a:fillRect/>
          </a:stretch>
        </p:blipFill>
        <p:spPr>
          <a:xfrm>
            <a:off x="10792301" y="192403"/>
            <a:ext cx="1122998" cy="303110"/>
          </a:xfrm>
          <a:prstGeom prst="rect">
            <a:avLst/>
          </a:prstGeom>
        </p:spPr>
      </p:pic>
      <p:pic>
        <p:nvPicPr>
          <p:cNvPr id="12" name="Picture 11">
            <a:extLst>
              <a:ext uri="{FF2B5EF4-FFF2-40B4-BE49-F238E27FC236}">
                <a16:creationId xmlns:a16="http://schemas.microsoft.com/office/drawing/2014/main" id="{16552290-4F4B-4AF5-B0B9-6672F9094943}"/>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2396058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NEW BOXES.Interior Main Head w/2 Columns">
    <p:spTree>
      <p:nvGrpSpPr>
        <p:cNvPr id="1" name=""/>
        <p:cNvGrpSpPr/>
        <p:nvPr/>
      </p:nvGrpSpPr>
      <p:grpSpPr>
        <a:xfrm>
          <a:off x="0" y="0"/>
          <a:ext cx="0" cy="0"/>
          <a:chOff x="0" y="0"/>
          <a:chExt cx="0" cy="0"/>
        </a:xfrm>
      </p:grpSpPr>
      <p:sp>
        <p:nvSpPr>
          <p:cNvPr id="29" name="Text Placeholder 28"/>
          <p:cNvSpPr>
            <a:spLocks noGrp="1"/>
          </p:cNvSpPr>
          <p:nvPr>
            <p:ph type="body" sz="quarter" idx="16"/>
          </p:nvPr>
        </p:nvSpPr>
        <p:spPr>
          <a:xfrm>
            <a:off x="870168" y="1358900"/>
            <a:ext cx="10483632" cy="1929283"/>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a:t>Click to edit Master text styles</a:t>
            </a:r>
          </a:p>
        </p:txBody>
      </p:sp>
      <p:sp>
        <p:nvSpPr>
          <p:cNvPr id="18" name="Rectangle 17">
            <a:extLst>
              <a:ext uri="{FF2B5EF4-FFF2-40B4-BE49-F238E27FC236}">
                <a16:creationId xmlns:a16="http://schemas.microsoft.com/office/drawing/2014/main" id="{DDFC69E9-086D-7848-8A0D-4C17020460E1}"/>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9" name="Text Placeholder 2">
            <a:extLst>
              <a:ext uri="{FF2B5EF4-FFF2-40B4-BE49-F238E27FC236}">
                <a16:creationId xmlns:a16="http://schemas.microsoft.com/office/drawing/2014/main" id="{4DCB38F5-DF1A-7D4A-90E0-73A068B4D9F4}"/>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20" name="Text Placeholder 2">
            <a:extLst>
              <a:ext uri="{FF2B5EF4-FFF2-40B4-BE49-F238E27FC236}">
                <a16:creationId xmlns:a16="http://schemas.microsoft.com/office/drawing/2014/main" id="{8E1E81C9-7CA3-F442-8359-4785170FF88F}"/>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21" name="Text Placeholder 2">
            <a:extLst>
              <a:ext uri="{FF2B5EF4-FFF2-40B4-BE49-F238E27FC236}">
                <a16:creationId xmlns:a16="http://schemas.microsoft.com/office/drawing/2014/main" id="{53F3DE14-4C91-C541-A171-390B537F3CD1}"/>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23" name="TextBox 22">
            <a:extLst>
              <a:ext uri="{FF2B5EF4-FFF2-40B4-BE49-F238E27FC236}">
                <a16:creationId xmlns:a16="http://schemas.microsoft.com/office/drawing/2014/main" id="{7DDA9003-DAEA-1340-8F6B-1FD4D7497B39}"/>
              </a:ext>
            </a:extLst>
          </p:cNvPr>
          <p:cNvSpPr txBox="1"/>
          <p:nvPr userDrawn="1"/>
        </p:nvSpPr>
        <p:spPr>
          <a:xfrm>
            <a:off x="8442325" y="690563"/>
            <a:ext cx="3648075" cy="230187"/>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25" name="Footer Placeholder 3">
            <a:extLst>
              <a:ext uri="{FF2B5EF4-FFF2-40B4-BE49-F238E27FC236}">
                <a16:creationId xmlns:a16="http://schemas.microsoft.com/office/drawing/2014/main" id="{3D5238AD-23B8-9D4B-8138-B955A6EF3E5B}"/>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sp>
        <p:nvSpPr>
          <p:cNvPr id="13" name="Rectangle 12">
            <a:extLst>
              <a:ext uri="{FF2B5EF4-FFF2-40B4-BE49-F238E27FC236}">
                <a16:creationId xmlns:a16="http://schemas.microsoft.com/office/drawing/2014/main" id="{50C6FC67-CEDE-034D-8B84-E40323A6441B}"/>
              </a:ext>
            </a:extLst>
          </p:cNvPr>
          <p:cNvSpPr/>
          <p:nvPr userDrawn="1"/>
        </p:nvSpPr>
        <p:spPr>
          <a:xfrm>
            <a:off x="6226175" y="3924300"/>
            <a:ext cx="5699125"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4" name="Rectangle 13">
            <a:extLst>
              <a:ext uri="{FF2B5EF4-FFF2-40B4-BE49-F238E27FC236}">
                <a16:creationId xmlns:a16="http://schemas.microsoft.com/office/drawing/2014/main" id="{BF9165ED-3C5E-6D43-8661-DC9190F285DA}"/>
              </a:ext>
            </a:extLst>
          </p:cNvPr>
          <p:cNvSpPr/>
          <p:nvPr userDrawn="1"/>
        </p:nvSpPr>
        <p:spPr>
          <a:xfrm>
            <a:off x="6226175" y="3429000"/>
            <a:ext cx="5699125" cy="801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5" name="Rectangle 14">
            <a:extLst>
              <a:ext uri="{FF2B5EF4-FFF2-40B4-BE49-F238E27FC236}">
                <a16:creationId xmlns:a16="http://schemas.microsoft.com/office/drawing/2014/main" id="{560B9141-350B-9A4B-B9B5-365A71F5D1A0}"/>
              </a:ext>
            </a:extLst>
          </p:cNvPr>
          <p:cNvSpPr/>
          <p:nvPr userDrawn="1"/>
        </p:nvSpPr>
        <p:spPr>
          <a:xfrm>
            <a:off x="269875" y="3924300"/>
            <a:ext cx="5711825"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6" name="Rectangle 15">
            <a:extLst>
              <a:ext uri="{FF2B5EF4-FFF2-40B4-BE49-F238E27FC236}">
                <a16:creationId xmlns:a16="http://schemas.microsoft.com/office/drawing/2014/main" id="{C57A1088-01F1-FD48-A537-2B0016C6E7C9}"/>
              </a:ext>
            </a:extLst>
          </p:cNvPr>
          <p:cNvSpPr/>
          <p:nvPr userDrawn="1"/>
        </p:nvSpPr>
        <p:spPr>
          <a:xfrm>
            <a:off x="269875" y="3429000"/>
            <a:ext cx="5711825"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3" name="Text Placeholder 2">
            <a:extLst>
              <a:ext uri="{FF2B5EF4-FFF2-40B4-BE49-F238E27FC236}">
                <a16:creationId xmlns:a16="http://schemas.microsoft.com/office/drawing/2014/main" id="{8215572E-576B-B544-912D-881198133FFA}"/>
              </a:ext>
            </a:extLst>
          </p:cNvPr>
          <p:cNvSpPr>
            <a:spLocks noGrp="1"/>
          </p:cNvSpPr>
          <p:nvPr>
            <p:ph type="body" sz="quarter" idx="20"/>
          </p:nvPr>
        </p:nvSpPr>
        <p:spPr>
          <a:xfrm>
            <a:off x="428625" y="3589489"/>
            <a:ext cx="5383213" cy="504992"/>
          </a:xfrm>
        </p:spPr>
        <p:txBody>
          <a:bodyPr anchor="ctr" anchorCtr="0"/>
          <a:lstStyle>
            <a:lvl1pPr algn="ctr">
              <a:defRPr sz="24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5" name="Text Placeholder 4">
            <a:extLst>
              <a:ext uri="{FF2B5EF4-FFF2-40B4-BE49-F238E27FC236}">
                <a16:creationId xmlns:a16="http://schemas.microsoft.com/office/drawing/2014/main" id="{4900A03B-8C2D-EC43-B6F1-F9BF7A4E2CEA}"/>
              </a:ext>
            </a:extLst>
          </p:cNvPr>
          <p:cNvSpPr>
            <a:spLocks noGrp="1"/>
          </p:cNvSpPr>
          <p:nvPr>
            <p:ph type="body" sz="quarter" idx="21"/>
          </p:nvPr>
        </p:nvSpPr>
        <p:spPr>
          <a:xfrm>
            <a:off x="515938" y="4429125"/>
            <a:ext cx="5224462" cy="2001838"/>
          </a:xfrm>
        </p:spPr>
        <p:txBody>
          <a:bodyPr anchor="ctr" anchorCtr="0"/>
          <a:lstStyle>
            <a:lvl1pPr algn="ctr">
              <a:defRPr sz="2000" b="1"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sp>
        <p:nvSpPr>
          <p:cNvPr id="26" name="Text Placeholder 2">
            <a:extLst>
              <a:ext uri="{FF2B5EF4-FFF2-40B4-BE49-F238E27FC236}">
                <a16:creationId xmlns:a16="http://schemas.microsoft.com/office/drawing/2014/main" id="{64EE49AF-BEAB-3845-A256-25F30AD9F430}"/>
              </a:ext>
            </a:extLst>
          </p:cNvPr>
          <p:cNvSpPr>
            <a:spLocks noGrp="1"/>
          </p:cNvSpPr>
          <p:nvPr>
            <p:ph type="body" sz="quarter" idx="22"/>
          </p:nvPr>
        </p:nvSpPr>
        <p:spPr>
          <a:xfrm>
            <a:off x="6372225" y="3589489"/>
            <a:ext cx="5383213" cy="504992"/>
          </a:xfrm>
        </p:spPr>
        <p:txBody>
          <a:bodyPr anchor="ctr" anchorCtr="0"/>
          <a:lstStyle>
            <a:lvl1pPr algn="ctr">
              <a:defRPr sz="24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27" name="Text Placeholder 4">
            <a:extLst>
              <a:ext uri="{FF2B5EF4-FFF2-40B4-BE49-F238E27FC236}">
                <a16:creationId xmlns:a16="http://schemas.microsoft.com/office/drawing/2014/main" id="{80D12DD0-BA36-EB42-9D41-E776C6FCDFB0}"/>
              </a:ext>
            </a:extLst>
          </p:cNvPr>
          <p:cNvSpPr>
            <a:spLocks noGrp="1"/>
          </p:cNvSpPr>
          <p:nvPr>
            <p:ph type="body" sz="quarter" idx="23"/>
          </p:nvPr>
        </p:nvSpPr>
        <p:spPr>
          <a:xfrm>
            <a:off x="6459538" y="4429125"/>
            <a:ext cx="5224462" cy="2001838"/>
          </a:xfrm>
        </p:spPr>
        <p:txBody>
          <a:bodyPr anchor="ctr" anchorCtr="0"/>
          <a:lstStyle>
            <a:lvl1pPr algn="ctr">
              <a:defRPr sz="2000" b="1"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pic>
        <p:nvPicPr>
          <p:cNvPr id="24" name="Picture 23" descr="Logo&#10;&#10;Description automatically generated">
            <a:extLst>
              <a:ext uri="{FF2B5EF4-FFF2-40B4-BE49-F238E27FC236}">
                <a16:creationId xmlns:a16="http://schemas.microsoft.com/office/drawing/2014/main" id="{644674D7-3FB7-354C-A506-9CE19678B369}"/>
              </a:ext>
            </a:extLst>
          </p:cNvPr>
          <p:cNvPicPr>
            <a:picLocks noChangeAspect="1"/>
          </p:cNvPicPr>
          <p:nvPr userDrawn="1"/>
        </p:nvPicPr>
        <p:blipFill>
          <a:blip r:embed="rId2"/>
          <a:stretch>
            <a:fillRect/>
          </a:stretch>
        </p:blipFill>
        <p:spPr>
          <a:xfrm>
            <a:off x="10792301" y="192403"/>
            <a:ext cx="1122998" cy="303110"/>
          </a:xfrm>
          <a:prstGeom prst="rect">
            <a:avLst/>
          </a:prstGeom>
        </p:spPr>
      </p:pic>
      <p:sp>
        <p:nvSpPr>
          <p:cNvPr id="22" name="Title 26">
            <a:extLst>
              <a:ext uri="{FF2B5EF4-FFF2-40B4-BE49-F238E27FC236}">
                <a16:creationId xmlns:a16="http://schemas.microsoft.com/office/drawing/2014/main" id="{B3ACFAFA-58A6-EE42-9464-95A328B3F6E8}"/>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pic>
        <p:nvPicPr>
          <p:cNvPr id="28" name="Picture 27">
            <a:extLst>
              <a:ext uri="{FF2B5EF4-FFF2-40B4-BE49-F238E27FC236}">
                <a16:creationId xmlns:a16="http://schemas.microsoft.com/office/drawing/2014/main" id="{FE13B6B2-0637-4642-8E6A-4DE4DAB14713}"/>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2284667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terior Main Head w/3 divisions">
    <p:spTree>
      <p:nvGrpSpPr>
        <p:cNvPr id="1" name=""/>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A3B2413F-F6B7-A045-8F95-1001DF8D9BDD}"/>
              </a:ext>
            </a:extLst>
          </p:cNvPr>
          <p:cNvSpPr txBox="1">
            <a:spLocks/>
          </p:cNvSpPr>
          <p:nvPr userDrawn="1"/>
        </p:nvSpPr>
        <p:spPr>
          <a:xfrm>
            <a:off x="6226175" y="3429000"/>
            <a:ext cx="5699125" cy="3200400"/>
          </a:xfrm>
          <a:prstGeom prst="rect">
            <a:avLst/>
          </a:prstGeom>
        </p:spPr>
        <p:txBody>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buFont typeface="Arial" panose="020B0604020202020204" pitchFamily="34" charset="0"/>
              <a:buNone/>
            </a:pPr>
            <a:endParaRPr lang="en-US" altLang="en-US" sz="2200" b="0" i="0" baseline="30000" dirty="0">
              <a:solidFill>
                <a:schemeClr val="tx2"/>
              </a:solidFill>
              <a:latin typeface="Arial" panose="020B0604020202020204" pitchFamily="34" charset="0"/>
            </a:endParaRPr>
          </a:p>
        </p:txBody>
      </p:sp>
      <p:sp>
        <p:nvSpPr>
          <p:cNvPr id="11" name="Rectangle 10">
            <a:extLst>
              <a:ext uri="{FF2B5EF4-FFF2-40B4-BE49-F238E27FC236}">
                <a16:creationId xmlns:a16="http://schemas.microsoft.com/office/drawing/2014/main" id="{45505656-FEF6-BA4F-9660-BCD2C41B2241}"/>
              </a:ext>
            </a:extLst>
          </p:cNvPr>
          <p:cNvSpPr/>
          <p:nvPr userDrawn="1"/>
        </p:nvSpPr>
        <p:spPr>
          <a:xfrm>
            <a:off x="8245475" y="3924300"/>
            <a:ext cx="3679825"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2" name="Rectangle 11">
            <a:extLst>
              <a:ext uri="{FF2B5EF4-FFF2-40B4-BE49-F238E27FC236}">
                <a16:creationId xmlns:a16="http://schemas.microsoft.com/office/drawing/2014/main" id="{0F2F51FE-0689-6541-97B6-20BE7DB849D3}"/>
              </a:ext>
            </a:extLst>
          </p:cNvPr>
          <p:cNvSpPr/>
          <p:nvPr userDrawn="1"/>
        </p:nvSpPr>
        <p:spPr>
          <a:xfrm>
            <a:off x="8245475" y="3429000"/>
            <a:ext cx="3679825"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3" name="Rectangle 12">
            <a:extLst>
              <a:ext uri="{FF2B5EF4-FFF2-40B4-BE49-F238E27FC236}">
                <a16:creationId xmlns:a16="http://schemas.microsoft.com/office/drawing/2014/main" id="{9AC79977-C0F2-AE4B-BD13-ECE52626C9DD}"/>
              </a:ext>
            </a:extLst>
          </p:cNvPr>
          <p:cNvSpPr/>
          <p:nvPr userDrawn="1"/>
        </p:nvSpPr>
        <p:spPr>
          <a:xfrm>
            <a:off x="4262438" y="3924300"/>
            <a:ext cx="3679825"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4" name="Rectangle 13">
            <a:extLst>
              <a:ext uri="{FF2B5EF4-FFF2-40B4-BE49-F238E27FC236}">
                <a16:creationId xmlns:a16="http://schemas.microsoft.com/office/drawing/2014/main" id="{69B42364-E25C-2241-852D-A0D024CFC883}"/>
              </a:ext>
            </a:extLst>
          </p:cNvPr>
          <p:cNvSpPr/>
          <p:nvPr userDrawn="1"/>
        </p:nvSpPr>
        <p:spPr>
          <a:xfrm>
            <a:off x="4262438" y="3429000"/>
            <a:ext cx="3679825"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5" name="Rectangle 14">
            <a:extLst>
              <a:ext uri="{FF2B5EF4-FFF2-40B4-BE49-F238E27FC236}">
                <a16:creationId xmlns:a16="http://schemas.microsoft.com/office/drawing/2014/main" id="{BF1BC448-0198-1D4D-80BB-834AFAC8F7C8}"/>
              </a:ext>
            </a:extLst>
          </p:cNvPr>
          <p:cNvSpPr/>
          <p:nvPr userDrawn="1"/>
        </p:nvSpPr>
        <p:spPr>
          <a:xfrm>
            <a:off x="269875" y="3924300"/>
            <a:ext cx="3679825"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6" name="Rectangle 15">
            <a:extLst>
              <a:ext uri="{FF2B5EF4-FFF2-40B4-BE49-F238E27FC236}">
                <a16:creationId xmlns:a16="http://schemas.microsoft.com/office/drawing/2014/main" id="{92D40BBE-7DAB-9747-BD21-D39AF93D9F81}"/>
              </a:ext>
            </a:extLst>
          </p:cNvPr>
          <p:cNvSpPr/>
          <p:nvPr userDrawn="1"/>
        </p:nvSpPr>
        <p:spPr>
          <a:xfrm>
            <a:off x="269875" y="3429000"/>
            <a:ext cx="3679825"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23" name="Text Placeholder 28">
            <a:extLst>
              <a:ext uri="{FF2B5EF4-FFF2-40B4-BE49-F238E27FC236}">
                <a16:creationId xmlns:a16="http://schemas.microsoft.com/office/drawing/2014/main" id="{9EFDE537-B3B7-204C-BA8A-435DCE753541}"/>
              </a:ext>
            </a:extLst>
          </p:cNvPr>
          <p:cNvSpPr>
            <a:spLocks noGrp="1"/>
          </p:cNvSpPr>
          <p:nvPr>
            <p:ph type="body" sz="quarter" idx="20"/>
          </p:nvPr>
        </p:nvSpPr>
        <p:spPr>
          <a:xfrm>
            <a:off x="870168" y="1358900"/>
            <a:ext cx="10483632" cy="1929283"/>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a:t>Click to edit Master text styles</a:t>
            </a:r>
          </a:p>
        </p:txBody>
      </p:sp>
      <p:sp>
        <p:nvSpPr>
          <p:cNvPr id="24" name="Rectangle 23">
            <a:extLst>
              <a:ext uri="{FF2B5EF4-FFF2-40B4-BE49-F238E27FC236}">
                <a16:creationId xmlns:a16="http://schemas.microsoft.com/office/drawing/2014/main" id="{786DCE88-4CA4-1346-8769-887CA2C5F837}"/>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25" name="Text Placeholder 2">
            <a:extLst>
              <a:ext uri="{FF2B5EF4-FFF2-40B4-BE49-F238E27FC236}">
                <a16:creationId xmlns:a16="http://schemas.microsoft.com/office/drawing/2014/main" id="{FA6EAB97-EF96-B744-982E-59A9B0146120}"/>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29" name="Text Placeholder 2">
            <a:extLst>
              <a:ext uri="{FF2B5EF4-FFF2-40B4-BE49-F238E27FC236}">
                <a16:creationId xmlns:a16="http://schemas.microsoft.com/office/drawing/2014/main" id="{855DC0BE-1BEB-D840-B219-E9B00EC88085}"/>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33" name="Text Placeholder 2">
            <a:extLst>
              <a:ext uri="{FF2B5EF4-FFF2-40B4-BE49-F238E27FC236}">
                <a16:creationId xmlns:a16="http://schemas.microsoft.com/office/drawing/2014/main" id="{7CBBBCF0-452C-F64E-854A-8DB87C97D455}"/>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35" name="TextBox 34">
            <a:extLst>
              <a:ext uri="{FF2B5EF4-FFF2-40B4-BE49-F238E27FC236}">
                <a16:creationId xmlns:a16="http://schemas.microsoft.com/office/drawing/2014/main" id="{45454A2D-7D2F-664A-A82C-5517BC874500}"/>
              </a:ext>
            </a:extLst>
          </p:cNvPr>
          <p:cNvSpPr txBox="1"/>
          <p:nvPr userDrawn="1"/>
        </p:nvSpPr>
        <p:spPr>
          <a:xfrm>
            <a:off x="8442325" y="690563"/>
            <a:ext cx="3648075" cy="230187"/>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37" name="Footer Placeholder 3">
            <a:extLst>
              <a:ext uri="{FF2B5EF4-FFF2-40B4-BE49-F238E27FC236}">
                <a16:creationId xmlns:a16="http://schemas.microsoft.com/office/drawing/2014/main" id="{E7ABD947-ACCF-4F4E-9E29-2BA6D661DFFB}"/>
              </a:ext>
            </a:extLst>
          </p:cNvPr>
          <p:cNvSpPr>
            <a:spLocks noGrp="1"/>
          </p:cNvSpPr>
          <p:nvPr>
            <p:ph type="ftr" sz="quarter" idx="21"/>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sp>
        <p:nvSpPr>
          <p:cNvPr id="18" name="Text Placeholder 2">
            <a:extLst>
              <a:ext uri="{FF2B5EF4-FFF2-40B4-BE49-F238E27FC236}">
                <a16:creationId xmlns:a16="http://schemas.microsoft.com/office/drawing/2014/main" id="{CA9FF0FF-EA81-A047-92BF-125FE02CBBC1}"/>
              </a:ext>
            </a:extLst>
          </p:cNvPr>
          <p:cNvSpPr>
            <a:spLocks noGrp="1"/>
          </p:cNvSpPr>
          <p:nvPr>
            <p:ph type="body" sz="quarter" idx="22"/>
          </p:nvPr>
        </p:nvSpPr>
        <p:spPr>
          <a:xfrm>
            <a:off x="428625" y="3589489"/>
            <a:ext cx="3371215" cy="504992"/>
          </a:xfrm>
        </p:spPr>
        <p:txBody>
          <a:bodyPr anchor="ctr" anchorCtr="0"/>
          <a:lstStyle>
            <a:lvl1pPr algn="ctr">
              <a:defRPr sz="18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19" name="Text Placeholder 4">
            <a:extLst>
              <a:ext uri="{FF2B5EF4-FFF2-40B4-BE49-F238E27FC236}">
                <a16:creationId xmlns:a16="http://schemas.microsoft.com/office/drawing/2014/main" id="{462A6067-E06F-8B43-88BD-7F56E705C667}"/>
              </a:ext>
            </a:extLst>
          </p:cNvPr>
          <p:cNvSpPr>
            <a:spLocks noGrp="1"/>
          </p:cNvSpPr>
          <p:nvPr>
            <p:ph type="body" sz="quarter" idx="23"/>
          </p:nvPr>
        </p:nvSpPr>
        <p:spPr>
          <a:xfrm>
            <a:off x="515938" y="4429125"/>
            <a:ext cx="3182302" cy="2001838"/>
          </a:xfrm>
        </p:spPr>
        <p:txBody>
          <a:bodyPr anchor="ctr" anchorCtr="0"/>
          <a:lstStyle>
            <a:lvl1pPr algn="ctr">
              <a:defRPr sz="2000" b="0"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sp>
        <p:nvSpPr>
          <p:cNvPr id="20" name="Text Placeholder 2">
            <a:extLst>
              <a:ext uri="{FF2B5EF4-FFF2-40B4-BE49-F238E27FC236}">
                <a16:creationId xmlns:a16="http://schemas.microsoft.com/office/drawing/2014/main" id="{13F12541-2D96-7349-8A06-166161564AE6}"/>
              </a:ext>
            </a:extLst>
          </p:cNvPr>
          <p:cNvSpPr>
            <a:spLocks noGrp="1"/>
          </p:cNvSpPr>
          <p:nvPr>
            <p:ph type="body" sz="quarter" idx="24"/>
          </p:nvPr>
        </p:nvSpPr>
        <p:spPr>
          <a:xfrm>
            <a:off x="4421505" y="3589489"/>
            <a:ext cx="3371215" cy="504992"/>
          </a:xfrm>
        </p:spPr>
        <p:txBody>
          <a:bodyPr anchor="ctr" anchorCtr="0"/>
          <a:lstStyle>
            <a:lvl1pPr algn="ctr">
              <a:defRPr sz="18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21" name="Text Placeholder 4">
            <a:extLst>
              <a:ext uri="{FF2B5EF4-FFF2-40B4-BE49-F238E27FC236}">
                <a16:creationId xmlns:a16="http://schemas.microsoft.com/office/drawing/2014/main" id="{E6FDF8EE-E8DF-354D-8BC4-A787DCE0E770}"/>
              </a:ext>
            </a:extLst>
          </p:cNvPr>
          <p:cNvSpPr>
            <a:spLocks noGrp="1"/>
          </p:cNvSpPr>
          <p:nvPr>
            <p:ph type="body" sz="quarter" idx="25"/>
          </p:nvPr>
        </p:nvSpPr>
        <p:spPr>
          <a:xfrm>
            <a:off x="4508818" y="4429125"/>
            <a:ext cx="3182302" cy="2001838"/>
          </a:xfrm>
        </p:spPr>
        <p:txBody>
          <a:bodyPr anchor="ctr" anchorCtr="0"/>
          <a:lstStyle>
            <a:lvl1pPr algn="ctr">
              <a:defRPr sz="2000" b="0"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sp>
        <p:nvSpPr>
          <p:cNvPr id="22" name="Text Placeholder 2">
            <a:extLst>
              <a:ext uri="{FF2B5EF4-FFF2-40B4-BE49-F238E27FC236}">
                <a16:creationId xmlns:a16="http://schemas.microsoft.com/office/drawing/2014/main" id="{E86D0AF8-B967-174F-938F-240DBB854903}"/>
              </a:ext>
            </a:extLst>
          </p:cNvPr>
          <p:cNvSpPr>
            <a:spLocks noGrp="1"/>
          </p:cNvSpPr>
          <p:nvPr>
            <p:ph type="body" sz="quarter" idx="26"/>
          </p:nvPr>
        </p:nvSpPr>
        <p:spPr>
          <a:xfrm>
            <a:off x="8404225" y="3589489"/>
            <a:ext cx="3371215" cy="504992"/>
          </a:xfrm>
        </p:spPr>
        <p:txBody>
          <a:bodyPr anchor="ctr" anchorCtr="0"/>
          <a:lstStyle>
            <a:lvl1pPr algn="ctr">
              <a:defRPr sz="18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26" name="Text Placeholder 4">
            <a:extLst>
              <a:ext uri="{FF2B5EF4-FFF2-40B4-BE49-F238E27FC236}">
                <a16:creationId xmlns:a16="http://schemas.microsoft.com/office/drawing/2014/main" id="{90A16266-9BC0-594C-AA29-ED9F417CFAB3}"/>
              </a:ext>
            </a:extLst>
          </p:cNvPr>
          <p:cNvSpPr>
            <a:spLocks noGrp="1"/>
          </p:cNvSpPr>
          <p:nvPr>
            <p:ph type="body" sz="quarter" idx="27"/>
          </p:nvPr>
        </p:nvSpPr>
        <p:spPr>
          <a:xfrm>
            <a:off x="8491538" y="4429125"/>
            <a:ext cx="3182302" cy="2001838"/>
          </a:xfrm>
        </p:spPr>
        <p:txBody>
          <a:bodyPr anchor="ctr" anchorCtr="0"/>
          <a:lstStyle>
            <a:lvl1pPr algn="ctr">
              <a:defRPr sz="2000" b="0"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pic>
        <p:nvPicPr>
          <p:cNvPr id="28" name="Picture 27" descr="Logo&#10;&#10;Description automatically generated">
            <a:extLst>
              <a:ext uri="{FF2B5EF4-FFF2-40B4-BE49-F238E27FC236}">
                <a16:creationId xmlns:a16="http://schemas.microsoft.com/office/drawing/2014/main" id="{ACBFAD7E-FE97-124F-9C39-FE0ADF3F5871}"/>
              </a:ext>
            </a:extLst>
          </p:cNvPr>
          <p:cNvPicPr>
            <a:picLocks noChangeAspect="1"/>
          </p:cNvPicPr>
          <p:nvPr userDrawn="1"/>
        </p:nvPicPr>
        <p:blipFill>
          <a:blip r:embed="rId2"/>
          <a:stretch>
            <a:fillRect/>
          </a:stretch>
        </p:blipFill>
        <p:spPr>
          <a:xfrm>
            <a:off x="10792301" y="192403"/>
            <a:ext cx="1122998" cy="303110"/>
          </a:xfrm>
          <a:prstGeom prst="rect">
            <a:avLst/>
          </a:prstGeom>
        </p:spPr>
      </p:pic>
      <p:sp>
        <p:nvSpPr>
          <p:cNvPr id="30" name="Title 26">
            <a:extLst>
              <a:ext uri="{FF2B5EF4-FFF2-40B4-BE49-F238E27FC236}">
                <a16:creationId xmlns:a16="http://schemas.microsoft.com/office/drawing/2014/main" id="{189F2460-CBB8-584F-9A06-6E29E00273BA}"/>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pic>
        <p:nvPicPr>
          <p:cNvPr id="27" name="Picture 26">
            <a:extLst>
              <a:ext uri="{FF2B5EF4-FFF2-40B4-BE49-F238E27FC236}">
                <a16:creationId xmlns:a16="http://schemas.microsoft.com/office/drawing/2014/main" id="{AF00EF32-047F-4836-B4BA-7FB5E03B764C}"/>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2811622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nterior Main Head w/4 division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A773D79E-A95F-3E4B-9C4B-3117B50C5FBF}"/>
              </a:ext>
            </a:extLst>
          </p:cNvPr>
          <p:cNvSpPr/>
          <p:nvPr userDrawn="1"/>
        </p:nvSpPr>
        <p:spPr>
          <a:xfrm>
            <a:off x="266700" y="3924300"/>
            <a:ext cx="2743200"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3" name="Rectangle 12">
            <a:extLst>
              <a:ext uri="{FF2B5EF4-FFF2-40B4-BE49-F238E27FC236}">
                <a16:creationId xmlns:a16="http://schemas.microsoft.com/office/drawing/2014/main" id="{2F283CCC-7A55-F849-B679-1224E7EFC04F}"/>
              </a:ext>
            </a:extLst>
          </p:cNvPr>
          <p:cNvSpPr/>
          <p:nvPr userDrawn="1"/>
        </p:nvSpPr>
        <p:spPr>
          <a:xfrm>
            <a:off x="266700" y="3429000"/>
            <a:ext cx="2743200"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4" name="Rectangle 13">
            <a:extLst>
              <a:ext uri="{FF2B5EF4-FFF2-40B4-BE49-F238E27FC236}">
                <a16:creationId xmlns:a16="http://schemas.microsoft.com/office/drawing/2014/main" id="{D940310F-4486-254C-BDDB-5D473477C871}"/>
              </a:ext>
            </a:extLst>
          </p:cNvPr>
          <p:cNvSpPr/>
          <p:nvPr userDrawn="1"/>
        </p:nvSpPr>
        <p:spPr>
          <a:xfrm>
            <a:off x="3240088" y="3924300"/>
            <a:ext cx="2743200"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5" name="Rectangle 14">
            <a:extLst>
              <a:ext uri="{FF2B5EF4-FFF2-40B4-BE49-F238E27FC236}">
                <a16:creationId xmlns:a16="http://schemas.microsoft.com/office/drawing/2014/main" id="{0923F269-AD78-8341-9ACB-99F14959FE3A}"/>
              </a:ext>
            </a:extLst>
          </p:cNvPr>
          <p:cNvSpPr/>
          <p:nvPr userDrawn="1"/>
        </p:nvSpPr>
        <p:spPr>
          <a:xfrm>
            <a:off x="3240088" y="3429000"/>
            <a:ext cx="2743200"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8" name="Rectangle 17">
            <a:extLst>
              <a:ext uri="{FF2B5EF4-FFF2-40B4-BE49-F238E27FC236}">
                <a16:creationId xmlns:a16="http://schemas.microsoft.com/office/drawing/2014/main" id="{DBE9F2B6-8449-FD49-B0A5-21C52B83C7FE}"/>
              </a:ext>
            </a:extLst>
          </p:cNvPr>
          <p:cNvSpPr/>
          <p:nvPr userDrawn="1"/>
        </p:nvSpPr>
        <p:spPr>
          <a:xfrm>
            <a:off x="9180513" y="3924300"/>
            <a:ext cx="2743200"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19" name="Rectangle 18">
            <a:extLst>
              <a:ext uri="{FF2B5EF4-FFF2-40B4-BE49-F238E27FC236}">
                <a16:creationId xmlns:a16="http://schemas.microsoft.com/office/drawing/2014/main" id="{A1753F80-1A11-B94A-96CC-4D9AB45E1548}"/>
              </a:ext>
            </a:extLst>
          </p:cNvPr>
          <p:cNvSpPr/>
          <p:nvPr userDrawn="1"/>
        </p:nvSpPr>
        <p:spPr>
          <a:xfrm>
            <a:off x="9180513" y="3429000"/>
            <a:ext cx="2743200"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27" name="Text Placeholder 28">
            <a:extLst>
              <a:ext uri="{FF2B5EF4-FFF2-40B4-BE49-F238E27FC236}">
                <a16:creationId xmlns:a16="http://schemas.microsoft.com/office/drawing/2014/main" id="{71F4C8BC-4D60-9D4B-856C-C65F07A77912}"/>
              </a:ext>
            </a:extLst>
          </p:cNvPr>
          <p:cNvSpPr>
            <a:spLocks noGrp="1"/>
          </p:cNvSpPr>
          <p:nvPr>
            <p:ph type="body" sz="quarter" idx="16"/>
          </p:nvPr>
        </p:nvSpPr>
        <p:spPr>
          <a:xfrm>
            <a:off x="870168" y="1358900"/>
            <a:ext cx="10483632" cy="1929283"/>
          </a:xfrm>
        </p:spPr>
        <p:txBody>
          <a:bodyPr anchor="ctr" anchorCtr="1">
            <a:noAutofit/>
          </a:bodyPr>
          <a:lstStyle>
            <a:lvl1pPr algn="ctr">
              <a:buNone/>
              <a:defRPr sz="3400" b="1" i="0">
                <a:solidFill>
                  <a:schemeClr val="accent1"/>
                </a:solidFill>
                <a:latin typeface="Arial" panose="020B0604020202020204" pitchFamily="34" charset="0"/>
              </a:defRPr>
            </a:lvl1pPr>
          </a:lstStyle>
          <a:p>
            <a:pPr lvl="0"/>
            <a:r>
              <a:rPr lang="en-US"/>
              <a:t>Click to edit Master text styles</a:t>
            </a:r>
          </a:p>
        </p:txBody>
      </p:sp>
      <p:sp>
        <p:nvSpPr>
          <p:cNvPr id="29" name="Rectangle 28">
            <a:extLst>
              <a:ext uri="{FF2B5EF4-FFF2-40B4-BE49-F238E27FC236}">
                <a16:creationId xmlns:a16="http://schemas.microsoft.com/office/drawing/2014/main" id="{C1C73E65-D23B-ED46-B28F-79C17A3DAFD9}"/>
              </a:ext>
            </a:extLst>
          </p:cNvPr>
          <p:cNvSpPr/>
          <p:nvPr userDrawn="1"/>
        </p:nvSpPr>
        <p:spPr>
          <a:xfrm>
            <a:off x="0" y="688975"/>
            <a:ext cx="12192000" cy="227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30" name="Text Placeholder 2">
            <a:extLst>
              <a:ext uri="{FF2B5EF4-FFF2-40B4-BE49-F238E27FC236}">
                <a16:creationId xmlns:a16="http://schemas.microsoft.com/office/drawing/2014/main" id="{2B3FEF12-BD27-0546-9CF4-BBDAF25F8A0E}"/>
              </a:ext>
            </a:extLst>
          </p:cNvPr>
          <p:cNvSpPr txBox="1">
            <a:spLocks/>
          </p:cNvSpPr>
          <p:nvPr userDrawn="1"/>
        </p:nvSpPr>
        <p:spPr>
          <a:xfrm>
            <a:off x="96838" y="689125"/>
            <a:ext cx="419100" cy="392113"/>
          </a:xfrm>
          <a:prstGeom prst="rect">
            <a:avLst/>
          </a:prstGeom>
        </p:spPr>
        <p:txBody>
          <a:bodyP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fld id="{250C863D-7257-FC4D-AC9C-650F75BF11F2}" type="slidenum">
              <a:rPr lang="en-US" altLang="en-US" sz="1000" b="0" i="0">
                <a:solidFill>
                  <a:srgbClr val="FFFFFF"/>
                </a:solidFill>
                <a:latin typeface="Arial" panose="020B0604020202020204" pitchFamily="34" charset="0"/>
              </a:rPr>
              <a:pPr>
                <a:lnSpc>
                  <a:spcPct val="90000"/>
                </a:lnSpc>
                <a:spcBef>
                  <a:spcPts val="1000"/>
                </a:spcBef>
              </a:pPr>
              <a:t>‹#›</a:t>
            </a:fld>
            <a:endParaRPr lang="en-US" altLang="en-US" sz="1000" b="0" i="0" dirty="0">
              <a:solidFill>
                <a:srgbClr val="FFFFFF"/>
              </a:solidFill>
              <a:latin typeface="Arial" panose="020B0604020202020204" pitchFamily="34" charset="0"/>
            </a:endParaRPr>
          </a:p>
        </p:txBody>
      </p:sp>
      <p:sp>
        <p:nvSpPr>
          <p:cNvPr id="31" name="Text Placeholder 2">
            <a:extLst>
              <a:ext uri="{FF2B5EF4-FFF2-40B4-BE49-F238E27FC236}">
                <a16:creationId xmlns:a16="http://schemas.microsoft.com/office/drawing/2014/main" id="{F185A149-D6FC-6F49-86DB-222F14F0B5BB}"/>
              </a:ext>
            </a:extLst>
          </p:cNvPr>
          <p:cNvSpPr txBox="1">
            <a:spLocks/>
          </p:cNvSpPr>
          <p:nvPr userDrawn="1"/>
        </p:nvSpPr>
        <p:spPr>
          <a:xfrm>
            <a:off x="428625" y="693738"/>
            <a:ext cx="2347913"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endParaRPr lang="en-US" altLang="en-US" sz="900" b="0" i="0" dirty="0">
              <a:solidFill>
                <a:srgbClr val="FFFFFF"/>
              </a:solidFill>
              <a:latin typeface="Arial" panose="020B0604020202020204" pitchFamily="34" charset="0"/>
            </a:endParaRPr>
          </a:p>
        </p:txBody>
      </p:sp>
      <p:sp>
        <p:nvSpPr>
          <p:cNvPr id="32" name="Text Placeholder 2">
            <a:extLst>
              <a:ext uri="{FF2B5EF4-FFF2-40B4-BE49-F238E27FC236}">
                <a16:creationId xmlns:a16="http://schemas.microsoft.com/office/drawing/2014/main" id="{0DF5E747-AB05-1E46-9B2F-99A82A1F89EC}"/>
              </a:ext>
            </a:extLst>
          </p:cNvPr>
          <p:cNvSpPr txBox="1">
            <a:spLocks/>
          </p:cNvSpPr>
          <p:nvPr userDrawn="1"/>
        </p:nvSpPr>
        <p:spPr>
          <a:xfrm>
            <a:off x="320675" y="681305"/>
            <a:ext cx="217488" cy="227012"/>
          </a:xfrm>
          <a:prstGeom prst="rect">
            <a:avLst/>
          </a:prstGeom>
        </p:spPr>
        <p:txBody>
          <a:bodyPr anchor="ctr">
            <a:norm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nSpc>
                <a:spcPct val="90000"/>
              </a:lnSpc>
              <a:spcBef>
                <a:spcPts val="1000"/>
              </a:spcBef>
            </a:pPr>
            <a:r>
              <a:rPr lang="en-US" altLang="en-US" sz="900" b="0" i="0" dirty="0">
                <a:solidFill>
                  <a:srgbClr val="FFFFFF"/>
                </a:solidFill>
                <a:latin typeface="Arial" panose="020B0604020202020204" pitchFamily="34" charset="0"/>
              </a:rPr>
              <a:t>|</a:t>
            </a:r>
          </a:p>
        </p:txBody>
      </p:sp>
      <p:sp>
        <p:nvSpPr>
          <p:cNvPr id="36" name="TextBox 35">
            <a:extLst>
              <a:ext uri="{FF2B5EF4-FFF2-40B4-BE49-F238E27FC236}">
                <a16:creationId xmlns:a16="http://schemas.microsoft.com/office/drawing/2014/main" id="{6D92C1F8-3835-D442-9A78-FF769A6EE980}"/>
              </a:ext>
            </a:extLst>
          </p:cNvPr>
          <p:cNvSpPr txBox="1"/>
          <p:nvPr userDrawn="1"/>
        </p:nvSpPr>
        <p:spPr>
          <a:xfrm>
            <a:off x="8442325" y="690563"/>
            <a:ext cx="3648075" cy="230187"/>
          </a:xfrm>
          <a:prstGeom prst="rect">
            <a:avLst/>
          </a:prstGeom>
          <a:noFill/>
        </p:spPr>
        <p:txBody>
          <a:bodyPr>
            <a:spAutoFit/>
          </a:bodyP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r"/>
            <a:r>
              <a:rPr lang="en-US" altLang="en-US" sz="900" b="0" i="0" spc="200" baseline="0" dirty="0">
                <a:solidFill>
                  <a:srgbClr val="85E7FF"/>
                </a:solidFill>
                <a:latin typeface="Arial" panose="020B0604020202020204" pitchFamily="34" charset="0"/>
              </a:rPr>
              <a:t>RARE INSPIRATION. CHANGING LIVES.</a:t>
            </a:r>
          </a:p>
        </p:txBody>
      </p:sp>
      <p:sp>
        <p:nvSpPr>
          <p:cNvPr id="38" name="Footer Placeholder 3">
            <a:extLst>
              <a:ext uri="{FF2B5EF4-FFF2-40B4-BE49-F238E27FC236}">
                <a16:creationId xmlns:a16="http://schemas.microsoft.com/office/drawing/2014/main" id="{40E0D7A5-4EA7-3A48-8A77-8FB43A2D69B2}"/>
              </a:ext>
            </a:extLst>
          </p:cNvPr>
          <p:cNvSpPr>
            <a:spLocks noGrp="1"/>
          </p:cNvSpPr>
          <p:nvPr>
            <p:ph type="ftr" sz="quarter" idx="19"/>
          </p:nvPr>
        </p:nvSpPr>
        <p:spPr>
          <a:xfrm>
            <a:off x="538163" y="696730"/>
            <a:ext cx="4114800" cy="213369"/>
          </a:xfrm>
        </p:spPr>
        <p:txBody>
          <a:bodyPr lIns="0" tIns="0" rIns="0" bIns="0"/>
          <a:lstStyle>
            <a:lvl1pPr algn="l">
              <a:defRPr sz="800" cap="all" spc="300" baseline="0">
                <a:solidFill>
                  <a:schemeClr val="bg1"/>
                </a:solidFill>
              </a:defRPr>
            </a:lvl1pPr>
          </a:lstStyle>
          <a:p>
            <a:r>
              <a:rPr lang="en-US" altLang="en-US" dirty="0"/>
              <a:t>section</a:t>
            </a:r>
          </a:p>
        </p:txBody>
      </p:sp>
      <p:sp>
        <p:nvSpPr>
          <p:cNvPr id="20" name="Text Placeholder 2">
            <a:extLst>
              <a:ext uri="{FF2B5EF4-FFF2-40B4-BE49-F238E27FC236}">
                <a16:creationId xmlns:a16="http://schemas.microsoft.com/office/drawing/2014/main" id="{625CAFBA-6A69-2D4A-900C-1824244630EC}"/>
              </a:ext>
            </a:extLst>
          </p:cNvPr>
          <p:cNvSpPr>
            <a:spLocks noGrp="1"/>
          </p:cNvSpPr>
          <p:nvPr>
            <p:ph type="body" sz="quarter" idx="22"/>
          </p:nvPr>
        </p:nvSpPr>
        <p:spPr>
          <a:xfrm>
            <a:off x="428625" y="3589489"/>
            <a:ext cx="2426335" cy="504992"/>
          </a:xfrm>
        </p:spPr>
        <p:txBody>
          <a:bodyPr anchor="ctr" anchorCtr="0"/>
          <a:lstStyle>
            <a:lvl1pPr algn="ctr">
              <a:defRPr sz="18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21" name="Text Placeholder 4">
            <a:extLst>
              <a:ext uri="{FF2B5EF4-FFF2-40B4-BE49-F238E27FC236}">
                <a16:creationId xmlns:a16="http://schemas.microsoft.com/office/drawing/2014/main" id="{2F420D84-5F40-864A-AB1A-E02ACCCD80E6}"/>
              </a:ext>
            </a:extLst>
          </p:cNvPr>
          <p:cNvSpPr>
            <a:spLocks noGrp="1"/>
          </p:cNvSpPr>
          <p:nvPr>
            <p:ph type="body" sz="quarter" idx="23"/>
          </p:nvPr>
        </p:nvSpPr>
        <p:spPr>
          <a:xfrm>
            <a:off x="515938" y="4429125"/>
            <a:ext cx="2290370" cy="2001838"/>
          </a:xfrm>
        </p:spPr>
        <p:txBody>
          <a:bodyPr anchor="ctr" anchorCtr="0"/>
          <a:lstStyle>
            <a:lvl1pPr algn="ctr">
              <a:defRPr sz="2000" b="0"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sp>
        <p:nvSpPr>
          <p:cNvPr id="22" name="Rectangle 21">
            <a:extLst>
              <a:ext uri="{FF2B5EF4-FFF2-40B4-BE49-F238E27FC236}">
                <a16:creationId xmlns:a16="http://schemas.microsoft.com/office/drawing/2014/main" id="{D7C69768-595B-0A46-A60E-02EDB09F90E1}"/>
              </a:ext>
            </a:extLst>
          </p:cNvPr>
          <p:cNvSpPr/>
          <p:nvPr userDrawn="1"/>
        </p:nvSpPr>
        <p:spPr>
          <a:xfrm>
            <a:off x="3253740" y="3429000"/>
            <a:ext cx="2743200"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23" name="Text Placeholder 2">
            <a:extLst>
              <a:ext uri="{FF2B5EF4-FFF2-40B4-BE49-F238E27FC236}">
                <a16:creationId xmlns:a16="http://schemas.microsoft.com/office/drawing/2014/main" id="{56F48BEF-943C-0844-BFA9-E54F45645FB3}"/>
              </a:ext>
            </a:extLst>
          </p:cNvPr>
          <p:cNvSpPr>
            <a:spLocks noGrp="1"/>
          </p:cNvSpPr>
          <p:nvPr>
            <p:ph type="body" sz="quarter" idx="24"/>
          </p:nvPr>
        </p:nvSpPr>
        <p:spPr>
          <a:xfrm>
            <a:off x="3415665" y="3589489"/>
            <a:ext cx="2426335" cy="504992"/>
          </a:xfrm>
        </p:spPr>
        <p:txBody>
          <a:bodyPr anchor="ctr" anchorCtr="0"/>
          <a:lstStyle>
            <a:lvl1pPr algn="ctr">
              <a:defRPr sz="18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24" name="Text Placeholder 4">
            <a:extLst>
              <a:ext uri="{FF2B5EF4-FFF2-40B4-BE49-F238E27FC236}">
                <a16:creationId xmlns:a16="http://schemas.microsoft.com/office/drawing/2014/main" id="{381D52D8-6178-6C4B-AB47-EEB9022DC04F}"/>
              </a:ext>
            </a:extLst>
          </p:cNvPr>
          <p:cNvSpPr>
            <a:spLocks noGrp="1"/>
          </p:cNvSpPr>
          <p:nvPr>
            <p:ph type="body" sz="quarter" idx="25"/>
          </p:nvPr>
        </p:nvSpPr>
        <p:spPr>
          <a:xfrm>
            <a:off x="3502978" y="4429125"/>
            <a:ext cx="2290370" cy="2001838"/>
          </a:xfrm>
        </p:spPr>
        <p:txBody>
          <a:bodyPr anchor="ctr" anchorCtr="0"/>
          <a:lstStyle>
            <a:lvl1pPr algn="ctr">
              <a:defRPr sz="2000" b="0"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sp>
        <p:nvSpPr>
          <p:cNvPr id="28" name="Text Placeholder 2">
            <a:extLst>
              <a:ext uri="{FF2B5EF4-FFF2-40B4-BE49-F238E27FC236}">
                <a16:creationId xmlns:a16="http://schemas.microsoft.com/office/drawing/2014/main" id="{2826295B-EEA2-964C-BFFF-10E2DC47CC8F}"/>
              </a:ext>
            </a:extLst>
          </p:cNvPr>
          <p:cNvSpPr>
            <a:spLocks noGrp="1"/>
          </p:cNvSpPr>
          <p:nvPr>
            <p:ph type="body" sz="quarter" idx="28"/>
          </p:nvPr>
        </p:nvSpPr>
        <p:spPr>
          <a:xfrm>
            <a:off x="9349105" y="3589489"/>
            <a:ext cx="2426335" cy="504992"/>
          </a:xfrm>
        </p:spPr>
        <p:txBody>
          <a:bodyPr anchor="ctr" anchorCtr="0"/>
          <a:lstStyle>
            <a:lvl1pPr algn="ctr">
              <a:defRPr sz="18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34" name="Text Placeholder 4">
            <a:extLst>
              <a:ext uri="{FF2B5EF4-FFF2-40B4-BE49-F238E27FC236}">
                <a16:creationId xmlns:a16="http://schemas.microsoft.com/office/drawing/2014/main" id="{E623C11F-F20F-9341-8375-83865BCFD8CE}"/>
              </a:ext>
            </a:extLst>
          </p:cNvPr>
          <p:cNvSpPr>
            <a:spLocks noGrp="1"/>
          </p:cNvSpPr>
          <p:nvPr>
            <p:ph type="body" sz="quarter" idx="29"/>
          </p:nvPr>
        </p:nvSpPr>
        <p:spPr>
          <a:xfrm>
            <a:off x="9436418" y="4429125"/>
            <a:ext cx="2290370" cy="2001838"/>
          </a:xfrm>
        </p:spPr>
        <p:txBody>
          <a:bodyPr anchor="ctr" anchorCtr="0"/>
          <a:lstStyle>
            <a:lvl1pPr algn="ctr">
              <a:defRPr sz="2000" b="0"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pic>
        <p:nvPicPr>
          <p:cNvPr id="37" name="Picture 36" descr="Logo&#10;&#10;Description automatically generated">
            <a:extLst>
              <a:ext uri="{FF2B5EF4-FFF2-40B4-BE49-F238E27FC236}">
                <a16:creationId xmlns:a16="http://schemas.microsoft.com/office/drawing/2014/main" id="{32628132-C60E-CB47-BDA3-49F735FCF936}"/>
              </a:ext>
            </a:extLst>
          </p:cNvPr>
          <p:cNvPicPr>
            <a:picLocks noChangeAspect="1"/>
          </p:cNvPicPr>
          <p:nvPr userDrawn="1"/>
        </p:nvPicPr>
        <p:blipFill>
          <a:blip r:embed="rId2"/>
          <a:stretch>
            <a:fillRect/>
          </a:stretch>
        </p:blipFill>
        <p:spPr>
          <a:xfrm>
            <a:off x="10792301" y="192403"/>
            <a:ext cx="1122998" cy="303110"/>
          </a:xfrm>
          <a:prstGeom prst="rect">
            <a:avLst/>
          </a:prstGeom>
        </p:spPr>
      </p:pic>
      <p:sp>
        <p:nvSpPr>
          <p:cNvPr id="33" name="Rectangle 32">
            <a:extLst>
              <a:ext uri="{FF2B5EF4-FFF2-40B4-BE49-F238E27FC236}">
                <a16:creationId xmlns:a16="http://schemas.microsoft.com/office/drawing/2014/main" id="{914D6D76-749F-134F-880C-2E8D4EF6D3BA}"/>
              </a:ext>
            </a:extLst>
          </p:cNvPr>
          <p:cNvSpPr/>
          <p:nvPr userDrawn="1"/>
        </p:nvSpPr>
        <p:spPr>
          <a:xfrm>
            <a:off x="6213745" y="3924300"/>
            <a:ext cx="2743200" cy="27051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39" name="Rectangle 38">
            <a:extLst>
              <a:ext uri="{FF2B5EF4-FFF2-40B4-BE49-F238E27FC236}">
                <a16:creationId xmlns:a16="http://schemas.microsoft.com/office/drawing/2014/main" id="{5BE01EE4-0234-A943-8899-566519346364}"/>
              </a:ext>
            </a:extLst>
          </p:cNvPr>
          <p:cNvSpPr/>
          <p:nvPr userDrawn="1"/>
        </p:nvSpPr>
        <p:spPr>
          <a:xfrm>
            <a:off x="6227397" y="3429000"/>
            <a:ext cx="2743200" cy="787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panose="020B0604020202020204" pitchFamily="34" charset="0"/>
                <a:ea typeface="ヒラギノ角ゴ Pro W3" panose="020B0300000000000000" pitchFamily="34" charset="-128"/>
              </a:defRPr>
            </a:lvl1pPr>
            <a:lvl2pPr marL="37931725" indent="-37474525">
              <a:defRPr>
                <a:solidFill>
                  <a:schemeClr val="tx1"/>
                </a:solidFill>
                <a:latin typeface="Arial" panose="020B0604020202020204" pitchFamily="34" charset="0"/>
                <a:ea typeface="ヒラギノ角ゴ Pro W3" panose="020B0300000000000000" pitchFamily="34" charset="-128"/>
              </a:defRPr>
            </a:lvl2pPr>
            <a:lvl3pPr>
              <a:defRPr>
                <a:solidFill>
                  <a:schemeClr val="tx1"/>
                </a:solidFill>
                <a:latin typeface="Arial" panose="020B0604020202020204" pitchFamily="34" charset="0"/>
                <a:ea typeface="ヒラギノ角ゴ Pro W3" panose="020B0300000000000000" pitchFamily="34" charset="-128"/>
              </a:defRPr>
            </a:lvl3pPr>
            <a:lvl4pPr>
              <a:defRPr>
                <a:solidFill>
                  <a:schemeClr val="tx1"/>
                </a:solidFill>
                <a:latin typeface="Arial" panose="020B0604020202020204" pitchFamily="34" charset="0"/>
                <a:ea typeface="ヒラギノ角ゴ Pro W3" panose="020B0300000000000000" pitchFamily="34" charset="-128"/>
              </a:defRPr>
            </a:lvl4pPr>
            <a:lvl5pPr>
              <a:defRPr>
                <a:solidFill>
                  <a:schemeClr val="tx1"/>
                </a:solidFill>
                <a:latin typeface="Arial" panose="020B0604020202020204" pitchFamily="34" charset="0"/>
                <a:ea typeface="ヒラギノ角ゴ Pro W3" panose="020B0300000000000000" pitchFamily="34" charset="-128"/>
              </a:defRPr>
            </a:lvl5pPr>
            <a:lvl6pPr marL="4572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6pPr>
            <a:lvl7pPr marL="9144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7pPr>
            <a:lvl8pPr marL="13716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8pPr>
            <a:lvl9pPr marL="1828800" fontAlgn="base">
              <a:spcBef>
                <a:spcPct val="0"/>
              </a:spcBef>
              <a:spcAft>
                <a:spcPct val="0"/>
              </a:spcAft>
              <a:defRPr>
                <a:solidFill>
                  <a:schemeClr val="tx1"/>
                </a:solidFill>
                <a:latin typeface="Arial" panose="020B0604020202020204" pitchFamily="34" charset="0"/>
                <a:ea typeface="ヒラギノ角ゴ Pro W3" panose="020B0300000000000000" pitchFamily="34" charset="-128"/>
              </a:defRPr>
            </a:lvl9pPr>
          </a:lstStyle>
          <a:p>
            <a:pPr algn="ctr"/>
            <a:endParaRPr lang="en-US" altLang="en-US" b="0" i="0" dirty="0">
              <a:solidFill>
                <a:srgbClr val="F3F4F3"/>
              </a:solidFill>
              <a:latin typeface="Arial" panose="020B0604020202020204" pitchFamily="34" charset="0"/>
            </a:endParaRPr>
          </a:p>
        </p:txBody>
      </p:sp>
      <p:sp>
        <p:nvSpPr>
          <p:cNvPr id="40" name="Text Placeholder 2">
            <a:extLst>
              <a:ext uri="{FF2B5EF4-FFF2-40B4-BE49-F238E27FC236}">
                <a16:creationId xmlns:a16="http://schemas.microsoft.com/office/drawing/2014/main" id="{9985A786-A987-454E-92B1-36006E619AA1}"/>
              </a:ext>
            </a:extLst>
          </p:cNvPr>
          <p:cNvSpPr>
            <a:spLocks noGrp="1"/>
          </p:cNvSpPr>
          <p:nvPr>
            <p:ph type="body" sz="quarter" idx="30"/>
          </p:nvPr>
        </p:nvSpPr>
        <p:spPr>
          <a:xfrm>
            <a:off x="6389322" y="3589489"/>
            <a:ext cx="2426335" cy="504992"/>
          </a:xfrm>
        </p:spPr>
        <p:txBody>
          <a:bodyPr anchor="ctr" anchorCtr="0"/>
          <a:lstStyle>
            <a:lvl1pPr algn="ctr">
              <a:defRPr sz="1800" b="1" i="0">
                <a:solidFill>
                  <a:schemeClr val="bg2">
                    <a:lumMod val="60000"/>
                    <a:lumOff val="40000"/>
                  </a:schemeClr>
                </a:solidFill>
                <a:latin typeface="Arial" panose="020B0604020202020204" pitchFamily="34" charset="0"/>
              </a:defRPr>
            </a:lvl1pPr>
            <a:lvl2pPr algn="ctr">
              <a:defRPr sz="2400" b="1"/>
            </a:lvl2pPr>
            <a:lvl3pPr algn="ctr">
              <a:defRPr sz="2400" b="1"/>
            </a:lvl3pPr>
            <a:lvl4pPr algn="ctr">
              <a:defRPr sz="2400" b="1"/>
            </a:lvl4pPr>
            <a:lvl5pPr algn="ctr">
              <a:defRPr sz="2400" b="1"/>
            </a:lvl5pPr>
          </a:lstStyle>
          <a:p>
            <a:pPr lvl="0"/>
            <a:r>
              <a:rPr lang="en-US"/>
              <a:t>Click to edit Master text styles</a:t>
            </a:r>
          </a:p>
        </p:txBody>
      </p:sp>
      <p:sp>
        <p:nvSpPr>
          <p:cNvPr id="41" name="Text Placeholder 4">
            <a:extLst>
              <a:ext uri="{FF2B5EF4-FFF2-40B4-BE49-F238E27FC236}">
                <a16:creationId xmlns:a16="http://schemas.microsoft.com/office/drawing/2014/main" id="{C828A1B1-CA75-7949-BE49-6F0A9BC2DD33}"/>
              </a:ext>
            </a:extLst>
          </p:cNvPr>
          <p:cNvSpPr>
            <a:spLocks noGrp="1"/>
          </p:cNvSpPr>
          <p:nvPr>
            <p:ph type="body" sz="quarter" idx="31"/>
          </p:nvPr>
        </p:nvSpPr>
        <p:spPr>
          <a:xfrm>
            <a:off x="6476635" y="4429125"/>
            <a:ext cx="2290370" cy="2001838"/>
          </a:xfrm>
        </p:spPr>
        <p:txBody>
          <a:bodyPr anchor="ctr" anchorCtr="0"/>
          <a:lstStyle>
            <a:lvl1pPr algn="ctr">
              <a:defRPr sz="2000" b="0" i="0">
                <a:solidFill>
                  <a:schemeClr val="accent1"/>
                </a:solidFill>
                <a:latin typeface="Arial" panose="020B0604020202020204" pitchFamily="34" charset="0"/>
              </a:defRPr>
            </a:lvl1pPr>
            <a:lvl2pPr>
              <a:defRPr sz="2000" b="1" i="0">
                <a:latin typeface="Montserrat" pitchFamily="2" charset="77"/>
              </a:defRPr>
            </a:lvl2pPr>
            <a:lvl3pPr>
              <a:defRPr sz="2000" b="1" i="0">
                <a:latin typeface="Montserrat" pitchFamily="2" charset="77"/>
              </a:defRPr>
            </a:lvl3pPr>
            <a:lvl4pPr>
              <a:defRPr sz="2000" b="1" i="0">
                <a:latin typeface="Montserrat" pitchFamily="2" charset="77"/>
              </a:defRPr>
            </a:lvl4pPr>
            <a:lvl5pPr>
              <a:defRPr sz="2000" b="1" i="0">
                <a:latin typeface="Montserrat" pitchFamily="2" charset="77"/>
              </a:defRPr>
            </a:lvl5pPr>
          </a:lstStyle>
          <a:p>
            <a:pPr lvl="0"/>
            <a:r>
              <a:rPr lang="en-US"/>
              <a:t>Click to edit Master text styles</a:t>
            </a:r>
          </a:p>
        </p:txBody>
      </p:sp>
      <p:sp>
        <p:nvSpPr>
          <p:cNvPr id="42" name="Title 26">
            <a:extLst>
              <a:ext uri="{FF2B5EF4-FFF2-40B4-BE49-F238E27FC236}">
                <a16:creationId xmlns:a16="http://schemas.microsoft.com/office/drawing/2014/main" id="{043D5E29-CD70-4546-8749-83FBDC9CC520}"/>
              </a:ext>
            </a:extLst>
          </p:cNvPr>
          <p:cNvSpPr>
            <a:spLocks noGrp="1"/>
          </p:cNvSpPr>
          <p:nvPr>
            <p:ph type="title"/>
          </p:nvPr>
        </p:nvSpPr>
        <p:spPr>
          <a:xfrm>
            <a:off x="1505414" y="16626"/>
            <a:ext cx="9065941" cy="686823"/>
          </a:xfrm>
        </p:spPr>
        <p:txBody>
          <a:bodyPr>
            <a:normAutofit/>
          </a:bodyPr>
          <a:lstStyle>
            <a:lvl1pPr>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stStyle>
          <a:p>
            <a:pPr lvl="0"/>
            <a:r>
              <a:rPr lang="en-US"/>
              <a:t>Click to edit Master title style</a:t>
            </a:r>
            <a:endParaRPr lang="en-US" dirty="0"/>
          </a:p>
        </p:txBody>
      </p:sp>
      <p:pic>
        <p:nvPicPr>
          <p:cNvPr id="35" name="Picture 34">
            <a:extLst>
              <a:ext uri="{FF2B5EF4-FFF2-40B4-BE49-F238E27FC236}">
                <a16:creationId xmlns:a16="http://schemas.microsoft.com/office/drawing/2014/main" id="{D74B0BD4-2F94-48DF-B13B-8C9206F7B64A}"/>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extLst>
      <p:ext uri="{BB962C8B-B14F-4D97-AF65-F5344CB8AC3E}">
        <p14:creationId xmlns:p14="http://schemas.microsoft.com/office/powerpoint/2010/main" val="3477250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alpha val="0"/>
          </a:srgbClr>
        </a:solidFill>
        <a:effectLst/>
      </p:bgPr>
    </p:bg>
    <p:spTree>
      <p:nvGrpSpPr>
        <p:cNvPr id="1" name=""/>
        <p:cNvGrpSpPr/>
        <p:nvPr/>
      </p:nvGrpSpPr>
      <p:grpSpPr>
        <a:xfrm>
          <a:off x="0" y="0"/>
          <a:ext cx="0" cy="0"/>
          <a:chOff x="0" y="0"/>
          <a:chExt cx="0" cy="0"/>
        </a:xfrm>
      </p:grpSpPr>
      <p:sp>
        <p:nvSpPr>
          <p:cNvPr id="1026" name="Text Placeholder 2">
            <a:extLst>
              <a:ext uri="{FF2B5EF4-FFF2-40B4-BE49-F238E27FC236}">
                <a16:creationId xmlns:a16="http://schemas.microsoft.com/office/drawing/2014/main" id="{6595460A-2EA5-E247-8A27-4CEB7997AC7A}"/>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1028" name="Title Placeholder 11">
            <a:extLst>
              <a:ext uri="{FF2B5EF4-FFF2-40B4-BE49-F238E27FC236}">
                <a16:creationId xmlns:a16="http://schemas.microsoft.com/office/drawing/2014/main" id="{931C9787-941C-FB4D-97FA-B3D83642B72B}"/>
              </a:ext>
            </a:extLst>
          </p:cNvPr>
          <p:cNvSpPr>
            <a:spLocks noGrp="1"/>
          </p:cNvSpPr>
          <p:nvPr>
            <p:ph type="title"/>
          </p:nvPr>
        </p:nvSpPr>
        <p:spPr bwMode="auto">
          <a:xfrm>
            <a:off x="838200" y="67468"/>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3" name="Footer Placeholder 12">
            <a:extLst>
              <a:ext uri="{FF2B5EF4-FFF2-40B4-BE49-F238E27FC236}">
                <a16:creationId xmlns:a16="http://schemas.microsoft.com/office/drawing/2014/main" id="{AD14E75D-E8FF-6046-91BC-8E0B29F42A42}"/>
              </a:ext>
            </a:extLst>
          </p:cNvPr>
          <p:cNvSpPr>
            <a:spLocks noGrp="1"/>
          </p:cNvSpPr>
          <p:nvPr>
            <p:ph type="ftr" sz="quarter" idx="3"/>
          </p:nvPr>
        </p:nvSpPr>
        <p:spPr>
          <a:xfrm>
            <a:off x="527390" y="962478"/>
            <a:ext cx="4114800" cy="365125"/>
          </a:xfrm>
          <a:prstGeom prst="rect">
            <a:avLst/>
          </a:prstGeom>
        </p:spPr>
        <p:txBody>
          <a:bodyPr vert="horz" wrap="square" lIns="91440" tIns="45720" rIns="91440" bIns="45720" numCol="1" anchor="ctr" anchorCtr="0" compatLnSpc="1">
            <a:prstTxWarp prst="textNoShape">
              <a:avLst/>
            </a:prstTxWarp>
          </a:bodyPr>
          <a:lstStyle>
            <a:lvl1pPr algn="l">
              <a:defRPr sz="800" b="0" i="0" cap="all" spc="200" baseline="0">
                <a:solidFill>
                  <a:srgbClr val="898B9D"/>
                </a:solidFill>
                <a:latin typeface="Arial" panose="020B0604020202020204" pitchFamily="34" charset="0"/>
              </a:defRPr>
            </a:lvl1pPr>
          </a:lstStyle>
          <a:p>
            <a:r>
              <a:rPr lang="en-US" altLang="en-US" dirty="0"/>
              <a:t>section</a:t>
            </a:r>
          </a:p>
        </p:txBody>
      </p:sp>
      <p:pic>
        <p:nvPicPr>
          <p:cNvPr id="5" name="Picture 4">
            <a:extLst>
              <a:ext uri="{FF2B5EF4-FFF2-40B4-BE49-F238E27FC236}">
                <a16:creationId xmlns:a16="http://schemas.microsoft.com/office/drawing/2014/main" id="{C77BB7E2-5453-4668-9943-AEB7DCCF88FD}"/>
              </a:ext>
            </a:extLst>
          </p:cNvPr>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0821496" y="6244377"/>
            <a:ext cx="1215293" cy="546008"/>
          </a:xfrm>
          <a:prstGeom prst="rect">
            <a:avLst/>
          </a:prstGeom>
          <a:noFill/>
          <a:ln>
            <a:noFill/>
          </a:ln>
          <a:effectLst/>
        </p:spPr>
      </p:pic>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35" r:id="rId5"/>
    <p:sldLayoutId id="2147483737" r:id="rId6"/>
    <p:sldLayoutId id="2147483736"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 id="2147483732" r:id="rId17"/>
    <p:sldLayoutId id="2147483733" r:id="rId18"/>
  </p:sldLayoutIdLst>
  <p:hf hdr="0" dt="0"/>
  <p:txStyles>
    <p:titleStyle>
      <a:lvl1pPr algn="ctr" rtl="0" eaLnBrk="1" fontAlgn="base" hangingPunct="1">
        <a:lnSpc>
          <a:spcPct val="90000"/>
        </a:lnSpc>
        <a:spcBef>
          <a:spcPct val="0"/>
        </a:spcBef>
        <a:spcAft>
          <a:spcPct val="0"/>
        </a:spcAft>
        <a:defRPr sz="3400" b="1" i="0" kern="1200">
          <a:solidFill>
            <a:schemeClr val="tx1"/>
          </a:solidFill>
          <a:latin typeface="Arial" panose="020B0604020202020204" pitchFamily="34" charset="0"/>
          <a:ea typeface="ヒラギノ角ゴ Pro W3" panose="020B0300000000000000" pitchFamily="34" charset="-128"/>
          <a:cs typeface="Arial" panose="020B0604020202020204" pitchFamily="34" charset="0"/>
        </a:defRPr>
      </a:lvl1pPr>
      <a:lvl2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2pPr>
      <a:lvl3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3pPr>
      <a:lvl4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4pPr>
      <a:lvl5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5pPr>
      <a:lvl6pPr marL="4572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6pPr>
      <a:lvl7pPr marL="9144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7pPr>
      <a:lvl8pPr marL="13716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8pPr>
      <a:lvl9pPr marL="18288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9pPr>
    </p:titleStyle>
    <p:bodyStyle>
      <a:lvl1pPr marL="0" indent="0" algn="l" rtl="0" eaLnBrk="1" fontAlgn="base" hangingPunct="1">
        <a:lnSpc>
          <a:spcPct val="90000"/>
        </a:lnSpc>
        <a:spcBef>
          <a:spcPts val="1000"/>
        </a:spcBef>
        <a:spcAft>
          <a:spcPct val="0"/>
        </a:spcAft>
        <a:buFontTx/>
        <a:buNone/>
        <a:defRPr sz="2400" b="0" i="0" kern="1200">
          <a:solidFill>
            <a:schemeClr val="tx2"/>
          </a:solidFill>
          <a:latin typeface="Arial" panose="020B0604020202020204" pitchFamily="34" charset="0"/>
          <a:ea typeface="ヒラギノ角ゴ Pro W3" panose="020B0300000000000000" pitchFamily="34" charset="-128"/>
          <a:cs typeface="+mn-cs"/>
        </a:defRPr>
      </a:lvl1pPr>
      <a:lvl2pPr marL="457200" indent="0" algn="l" rtl="0" eaLnBrk="1" fontAlgn="base" hangingPunct="1">
        <a:lnSpc>
          <a:spcPct val="90000"/>
        </a:lnSpc>
        <a:spcBef>
          <a:spcPts val="500"/>
        </a:spcBef>
        <a:spcAft>
          <a:spcPct val="0"/>
        </a:spcAft>
        <a:buFontTx/>
        <a:buNone/>
        <a:defRPr sz="2000" b="0" i="0" kern="1200">
          <a:solidFill>
            <a:schemeClr val="tx2"/>
          </a:solidFill>
          <a:latin typeface="Arial" panose="020B0604020202020204" pitchFamily="34" charset="0"/>
          <a:ea typeface="ヒラギノ角ゴ Pro W3" panose="020B0300000000000000" pitchFamily="34" charset="-128"/>
          <a:cs typeface="+mn-cs"/>
        </a:defRPr>
      </a:lvl2pPr>
      <a:lvl3pPr marL="914400" indent="0" algn="l" rtl="0" eaLnBrk="1" fontAlgn="base" hangingPunct="1">
        <a:lnSpc>
          <a:spcPct val="90000"/>
        </a:lnSpc>
        <a:spcBef>
          <a:spcPts val="500"/>
        </a:spcBef>
        <a:spcAft>
          <a:spcPct val="0"/>
        </a:spcAft>
        <a:buFontTx/>
        <a:buNone/>
        <a:defRPr sz="2000" b="0" i="0" kern="1200">
          <a:solidFill>
            <a:schemeClr val="tx2"/>
          </a:solidFill>
          <a:latin typeface="Arial" panose="020B0604020202020204" pitchFamily="34" charset="0"/>
          <a:ea typeface="ヒラギノ角ゴ Pro W3" panose="020B0300000000000000" pitchFamily="34" charset="-128"/>
          <a:cs typeface="+mn-cs"/>
        </a:defRPr>
      </a:lvl3pPr>
      <a:lvl4pPr marL="1371600" indent="0" algn="l" rtl="0" eaLnBrk="1" fontAlgn="base" hangingPunct="1">
        <a:lnSpc>
          <a:spcPct val="90000"/>
        </a:lnSpc>
        <a:spcBef>
          <a:spcPts val="500"/>
        </a:spcBef>
        <a:spcAft>
          <a:spcPct val="0"/>
        </a:spcAft>
        <a:buFontTx/>
        <a:buNone/>
        <a:defRPr sz="2000" b="0" i="0" kern="1200">
          <a:solidFill>
            <a:schemeClr val="tx2"/>
          </a:solidFill>
          <a:latin typeface="Arial" panose="020B0604020202020204" pitchFamily="34" charset="0"/>
          <a:ea typeface="ヒラギノ角ゴ Pro W3" panose="020B0300000000000000" pitchFamily="34" charset="-128"/>
          <a:cs typeface="+mn-cs"/>
        </a:defRPr>
      </a:lvl4pPr>
      <a:lvl5pPr marL="1828800" indent="0" algn="l" rtl="0" eaLnBrk="1" fontAlgn="base" hangingPunct="1">
        <a:lnSpc>
          <a:spcPct val="90000"/>
        </a:lnSpc>
        <a:spcBef>
          <a:spcPts val="500"/>
        </a:spcBef>
        <a:spcAft>
          <a:spcPct val="0"/>
        </a:spcAft>
        <a:buFontTx/>
        <a:buNone/>
        <a:defRPr sz="2000" b="0" i="0" kern="1200">
          <a:solidFill>
            <a:schemeClr val="tx2"/>
          </a:solidFill>
          <a:latin typeface="Arial" panose="020B0604020202020204" pitchFamily="34" charset="0"/>
          <a:ea typeface="ヒラギノ角ゴ Pro W3" panose="020B0300000000000000"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mailto:aHUS-Registry@SyneosHealth.com"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a:extLst>
              <a:ext uri="{FF2B5EF4-FFF2-40B4-BE49-F238E27FC236}">
                <a16:creationId xmlns:a16="http://schemas.microsoft.com/office/drawing/2014/main" id="{A6FB3A22-3293-6A41-A9C2-B1901B55A2A1}"/>
              </a:ext>
            </a:extLst>
          </p:cNvPr>
          <p:cNvSpPr>
            <a:spLocks noGrp="1"/>
          </p:cNvSpPr>
          <p:nvPr>
            <p:ph type="subTitle" idx="1"/>
          </p:nvPr>
        </p:nvSpPr>
        <p:spPr/>
        <p:txBody>
          <a:bodyPr>
            <a:normAutofit lnSpcReduction="10000"/>
          </a:bodyPr>
          <a:lstStyle/>
          <a:p>
            <a:r>
              <a:rPr lang="en-US" altLang="en-US" b="1" cap="none" dirty="0"/>
              <a:t>An Observational, Non-Interventional, Multi-Center, Multi-National Study of Patients with Atypical Hemolytic-Uremic Syndrome</a:t>
            </a:r>
          </a:p>
        </p:txBody>
      </p:sp>
      <p:pic>
        <p:nvPicPr>
          <p:cNvPr id="8" name="Picture 7">
            <a:extLst>
              <a:ext uri="{FF2B5EF4-FFF2-40B4-BE49-F238E27FC236}">
                <a16:creationId xmlns:a16="http://schemas.microsoft.com/office/drawing/2014/main" id="{CC0A4D87-40EE-4B8F-AF10-EAF81F4896A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067675" y="2532380"/>
            <a:ext cx="3448050" cy="896620"/>
          </a:xfrm>
          <a:prstGeom prst="rect">
            <a:avLst/>
          </a:prstGeom>
          <a:noFill/>
          <a:ln>
            <a:noFill/>
          </a:ln>
          <a:effectLst/>
        </p:spPr>
      </p:pic>
      <p:pic>
        <p:nvPicPr>
          <p:cNvPr id="9" name="Picture Placeholder 6">
            <a:extLst>
              <a:ext uri="{FF2B5EF4-FFF2-40B4-BE49-F238E27FC236}">
                <a16:creationId xmlns:a16="http://schemas.microsoft.com/office/drawing/2014/main" id="{E5762BFC-E713-4899-9B48-DF21745218A7}"/>
              </a:ext>
            </a:extLst>
          </p:cNvPr>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83891" y="1359017"/>
            <a:ext cx="7172586" cy="40345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Placeholder 1">
            <a:extLst>
              <a:ext uri="{FF2B5EF4-FFF2-40B4-BE49-F238E27FC236}">
                <a16:creationId xmlns:a16="http://schemas.microsoft.com/office/drawing/2014/main" id="{DD7F478A-346D-4468-966F-03B3C7F5BA45}"/>
              </a:ext>
            </a:extLst>
          </p:cNvPr>
          <p:cNvSpPr>
            <a:spLocks noGrp="1"/>
          </p:cNvSpPr>
          <p:nvPr>
            <p:ph type="body" sz="quarter" idx="16"/>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895FA-B151-47A9-8FA1-5302C08E55F9}"/>
              </a:ext>
            </a:extLst>
          </p:cNvPr>
          <p:cNvSpPr>
            <a:spLocks noGrp="1"/>
          </p:cNvSpPr>
          <p:nvPr>
            <p:ph type="title"/>
          </p:nvPr>
        </p:nvSpPr>
        <p:spPr/>
        <p:txBody>
          <a:bodyPr/>
          <a:lstStyle/>
          <a:p>
            <a:r>
              <a:rPr lang="en-US" dirty="0"/>
              <a:t>Registry governance</a:t>
            </a:r>
          </a:p>
        </p:txBody>
      </p:sp>
      <p:pic>
        <p:nvPicPr>
          <p:cNvPr id="6" name="Picture 5">
            <a:extLst>
              <a:ext uri="{FF2B5EF4-FFF2-40B4-BE49-F238E27FC236}">
                <a16:creationId xmlns:a16="http://schemas.microsoft.com/office/drawing/2014/main" id="{A5A6982B-79CB-44AF-AEB0-CC3E775E4D85}"/>
              </a:ext>
            </a:extLst>
          </p:cNvPr>
          <p:cNvPicPr>
            <a:picLocks noChangeAspect="1"/>
          </p:cNvPicPr>
          <p:nvPr/>
        </p:nvPicPr>
        <p:blipFill>
          <a:blip r:embed="rId2"/>
          <a:stretch>
            <a:fillRect/>
          </a:stretch>
        </p:blipFill>
        <p:spPr>
          <a:xfrm>
            <a:off x="634702" y="2082199"/>
            <a:ext cx="11150735" cy="3812992"/>
          </a:xfrm>
          <a:prstGeom prst="rect">
            <a:avLst/>
          </a:prstGeom>
        </p:spPr>
      </p:pic>
      <p:sp>
        <p:nvSpPr>
          <p:cNvPr id="7" name="Title 1">
            <a:extLst>
              <a:ext uri="{FF2B5EF4-FFF2-40B4-BE49-F238E27FC236}">
                <a16:creationId xmlns:a16="http://schemas.microsoft.com/office/drawing/2014/main" id="{188ECD3F-0D61-471E-9836-56EBD0CD94BA}"/>
              </a:ext>
            </a:extLst>
          </p:cNvPr>
          <p:cNvSpPr txBox="1">
            <a:spLocks/>
          </p:cNvSpPr>
          <p:nvPr/>
        </p:nvSpPr>
        <p:spPr bwMode="auto">
          <a:xfrm>
            <a:off x="1496447" y="1180248"/>
            <a:ext cx="9065941" cy="686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eaLnBrk="1" fontAlgn="base" hangingPunct="1">
              <a:lnSpc>
                <a:spcPct val="90000"/>
              </a:lnSpc>
              <a:spcBef>
                <a:spcPct val="0"/>
              </a:spcBef>
              <a:spcAft>
                <a:spcPct val="0"/>
              </a:spcAft>
              <a:defRPr lang="en-US" sz="1700" b="1" i="0" kern="1200" cap="all" spc="300" baseline="0" noProof="0" dirty="0" smtClean="0">
                <a:solidFill>
                  <a:schemeClr val="bg2"/>
                </a:solidFill>
                <a:latin typeface="Arial" panose="020B0604020202020204" pitchFamily="34" charset="0"/>
                <a:ea typeface="+mn-ea"/>
                <a:cs typeface="Arial" panose="020B0604020202020204" pitchFamily="34" charset="0"/>
              </a:defRPr>
            </a:lvl1pPr>
            <a:lvl2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2pPr>
            <a:lvl3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3pPr>
            <a:lvl4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4pPr>
            <a:lvl5pPr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5pPr>
            <a:lvl6pPr marL="4572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6pPr>
            <a:lvl7pPr marL="9144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7pPr>
            <a:lvl8pPr marL="13716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8pPr>
            <a:lvl9pPr marL="1828800" algn="ctr" rtl="0" eaLnBrk="1" fontAlgn="base" hangingPunct="1">
              <a:lnSpc>
                <a:spcPct val="90000"/>
              </a:lnSpc>
              <a:spcBef>
                <a:spcPct val="0"/>
              </a:spcBef>
              <a:spcAft>
                <a:spcPct val="0"/>
              </a:spcAft>
              <a:defRPr sz="3400" b="1">
                <a:solidFill>
                  <a:schemeClr val="tx1"/>
                </a:solidFill>
                <a:latin typeface="Arial" panose="020B0604020202020204" pitchFamily="34" charset="0"/>
                <a:ea typeface="ヒラギノ角ゴ Pro W3" panose="020B0300000000000000" pitchFamily="34" charset="-128"/>
              </a:defRPr>
            </a:lvl9pPr>
          </a:lstStyle>
          <a:p>
            <a:r>
              <a:rPr lang="en-US" dirty="0"/>
              <a:t>Scientific advisory board</a:t>
            </a:r>
          </a:p>
        </p:txBody>
      </p:sp>
      <p:sp>
        <p:nvSpPr>
          <p:cNvPr id="8" name="TextBox 7">
            <a:extLst>
              <a:ext uri="{FF2B5EF4-FFF2-40B4-BE49-F238E27FC236}">
                <a16:creationId xmlns:a16="http://schemas.microsoft.com/office/drawing/2014/main" id="{7DDC3079-6742-498E-8100-A0DB5F8CD344}"/>
              </a:ext>
            </a:extLst>
          </p:cNvPr>
          <p:cNvSpPr txBox="1"/>
          <p:nvPr/>
        </p:nvSpPr>
        <p:spPr>
          <a:xfrm>
            <a:off x="1505414" y="6045798"/>
            <a:ext cx="6304638" cy="369332"/>
          </a:xfrm>
          <a:prstGeom prst="rect">
            <a:avLst/>
          </a:prstGeom>
          <a:noFill/>
        </p:spPr>
        <p:txBody>
          <a:bodyPr wrap="square" rtlCol="0">
            <a:spAutoFit/>
          </a:bodyPr>
          <a:lstStyle/>
          <a:p>
            <a:r>
              <a:rPr lang="en-US" dirty="0"/>
              <a:t>Membership as of April 2022</a:t>
            </a:r>
          </a:p>
        </p:txBody>
      </p:sp>
    </p:spTree>
    <p:extLst>
      <p:ext uri="{BB962C8B-B14F-4D97-AF65-F5344CB8AC3E}">
        <p14:creationId xmlns:p14="http://schemas.microsoft.com/office/powerpoint/2010/main" val="1355963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CB19F-B13E-4D0B-AAD5-1525B0655BFD}"/>
              </a:ext>
            </a:extLst>
          </p:cNvPr>
          <p:cNvSpPr>
            <a:spLocks noGrp="1"/>
          </p:cNvSpPr>
          <p:nvPr>
            <p:ph type="title"/>
          </p:nvPr>
        </p:nvSpPr>
        <p:spPr/>
        <p:txBody>
          <a:bodyPr/>
          <a:lstStyle/>
          <a:p>
            <a:r>
              <a:rPr lang="en-US" dirty="0"/>
              <a:t>Registry strengths and value</a:t>
            </a:r>
          </a:p>
        </p:txBody>
      </p:sp>
      <p:sp>
        <p:nvSpPr>
          <p:cNvPr id="4" name="Text Placeholder 3">
            <a:extLst>
              <a:ext uri="{FF2B5EF4-FFF2-40B4-BE49-F238E27FC236}">
                <a16:creationId xmlns:a16="http://schemas.microsoft.com/office/drawing/2014/main" id="{509775D7-C4F9-4511-97CC-2149E5D55E91}"/>
              </a:ext>
            </a:extLst>
          </p:cNvPr>
          <p:cNvSpPr>
            <a:spLocks noGrp="1"/>
          </p:cNvSpPr>
          <p:nvPr>
            <p:ph type="body" sz="quarter" idx="20"/>
          </p:nvPr>
        </p:nvSpPr>
        <p:spPr/>
        <p:txBody>
          <a:bodyPr/>
          <a:lstStyle/>
          <a:p>
            <a:pPr marL="342900" indent="-342900">
              <a:buFont typeface="Arial" panose="020B0604020202020204" pitchFamily="34" charset="0"/>
              <a:buChar char="•"/>
            </a:pPr>
            <a:r>
              <a:rPr lang="en-US" sz="2400" dirty="0">
                <a:solidFill>
                  <a:srgbClr val="1F497D"/>
                </a:solidFill>
              </a:rPr>
              <a:t>Global nature of the aHUS Registry will enable ability to describe global trends and/or differences across regions</a:t>
            </a:r>
          </a:p>
          <a:p>
            <a:pPr marL="342900" indent="-342900">
              <a:buFont typeface="Arial" panose="020B0604020202020204" pitchFamily="34" charset="0"/>
              <a:buChar char="•"/>
            </a:pPr>
            <a:r>
              <a:rPr lang="en-US" sz="2400" dirty="0">
                <a:solidFill>
                  <a:srgbClr val="1F497D"/>
                </a:solidFill>
              </a:rPr>
              <a:t>Longevity of the aHUS Registry will allow for true understanding of long-term outcomes of disease and treatment</a:t>
            </a:r>
          </a:p>
          <a:p>
            <a:pPr marL="342900" indent="-342900">
              <a:buFont typeface="Arial" panose="020B0604020202020204" pitchFamily="34" charset="0"/>
              <a:buChar char="•"/>
            </a:pPr>
            <a:r>
              <a:rPr lang="en-US" sz="2400" dirty="0">
                <a:solidFill>
                  <a:srgbClr val="1F497D"/>
                </a:solidFill>
              </a:rPr>
              <a:t>Creation of one global database will eventually yield a denominator large enough for complex longitudinal and statistical analyses</a:t>
            </a:r>
          </a:p>
          <a:p>
            <a:endParaRPr lang="en-US" dirty="0"/>
          </a:p>
        </p:txBody>
      </p:sp>
    </p:spTree>
    <p:extLst>
      <p:ext uri="{BB962C8B-B14F-4D97-AF65-F5344CB8AC3E}">
        <p14:creationId xmlns:p14="http://schemas.microsoft.com/office/powerpoint/2010/main" val="1280829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C7E08-33CD-456D-AA32-606D6C5FCA5D}"/>
              </a:ext>
            </a:extLst>
          </p:cNvPr>
          <p:cNvSpPr>
            <a:spLocks noGrp="1"/>
          </p:cNvSpPr>
          <p:nvPr>
            <p:ph type="title"/>
          </p:nvPr>
        </p:nvSpPr>
        <p:spPr/>
        <p:txBody>
          <a:bodyPr/>
          <a:lstStyle/>
          <a:p>
            <a:r>
              <a:rPr lang="en-US" dirty="0"/>
              <a:t>Contact details</a:t>
            </a:r>
          </a:p>
        </p:txBody>
      </p:sp>
      <p:sp>
        <p:nvSpPr>
          <p:cNvPr id="4" name="Text Placeholder 3">
            <a:extLst>
              <a:ext uri="{FF2B5EF4-FFF2-40B4-BE49-F238E27FC236}">
                <a16:creationId xmlns:a16="http://schemas.microsoft.com/office/drawing/2014/main" id="{7784F36E-F58B-44C7-BD49-6FA6BC1D2FD2}"/>
              </a:ext>
            </a:extLst>
          </p:cNvPr>
          <p:cNvSpPr>
            <a:spLocks noGrp="1"/>
          </p:cNvSpPr>
          <p:nvPr>
            <p:ph type="body" sz="quarter" idx="20"/>
          </p:nvPr>
        </p:nvSpPr>
        <p:spPr/>
        <p:txBody>
          <a:bodyPr/>
          <a:lstStyle/>
          <a:p>
            <a:pPr algn="ctr" eaLnBrk="1" hangingPunct="1"/>
            <a:endParaRPr lang="en-US" sz="2600" dirty="0">
              <a:solidFill>
                <a:srgbClr val="1F497D"/>
              </a:solidFill>
            </a:endParaRPr>
          </a:p>
          <a:p>
            <a:pPr algn="ctr" eaLnBrk="1" hangingPunct="1"/>
            <a:r>
              <a:rPr lang="en-US" sz="2600" dirty="0">
                <a:solidFill>
                  <a:srgbClr val="1F497D"/>
                </a:solidFill>
              </a:rPr>
              <a:t>If you would like more information, please contact the aHUS Registry Support Team</a:t>
            </a:r>
          </a:p>
          <a:p>
            <a:pPr marL="457200" lvl="1" indent="0">
              <a:buNone/>
            </a:pPr>
            <a:endParaRPr lang="en-US" sz="2600" dirty="0">
              <a:solidFill>
                <a:srgbClr val="1F497D"/>
              </a:solidFill>
            </a:endParaRPr>
          </a:p>
          <a:p>
            <a:pPr marL="457200" lvl="1" indent="0">
              <a:buNone/>
            </a:pPr>
            <a:endParaRPr lang="en-US" sz="2600" dirty="0">
              <a:solidFill>
                <a:srgbClr val="1F497D"/>
              </a:solidFill>
            </a:endParaRPr>
          </a:p>
          <a:p>
            <a:pPr marL="457200" lvl="1" indent="0" algn="ctr">
              <a:buNone/>
            </a:pPr>
            <a:r>
              <a:rPr lang="en-US" dirty="0">
                <a:solidFill>
                  <a:srgbClr val="1F497D"/>
                </a:solidFill>
              </a:rPr>
              <a:t>Email: </a:t>
            </a:r>
            <a:r>
              <a:rPr lang="en-US" b="1" u="sng" dirty="0">
                <a:hlinkClick r:id="rId2"/>
              </a:rPr>
              <a:t>aHUS-Registry@SyneosHealth.com</a:t>
            </a:r>
            <a:r>
              <a:rPr lang="en-US" b="1" dirty="0"/>
              <a:t> </a:t>
            </a:r>
            <a:endParaRPr lang="en-US" dirty="0">
              <a:solidFill>
                <a:schemeClr val="accent2"/>
              </a:solidFill>
            </a:endParaRPr>
          </a:p>
          <a:p>
            <a:endParaRPr lang="en-US" dirty="0"/>
          </a:p>
        </p:txBody>
      </p:sp>
    </p:spTree>
    <p:extLst>
      <p:ext uri="{BB962C8B-B14F-4D97-AF65-F5344CB8AC3E}">
        <p14:creationId xmlns:p14="http://schemas.microsoft.com/office/powerpoint/2010/main" val="4267684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DC04AA5-2DBB-4D43-B1B7-A37B3E800125}"/>
              </a:ext>
            </a:extLst>
          </p:cNvPr>
          <p:cNvSpPr>
            <a:spLocks noGrp="1"/>
          </p:cNvSpPr>
          <p:nvPr>
            <p:ph type="body" sz="quarter" idx="16"/>
          </p:nvPr>
        </p:nvSpPr>
        <p:spPr>
          <a:xfrm>
            <a:off x="811445" y="1140786"/>
            <a:ext cx="10483632" cy="1745027"/>
          </a:xfrm>
        </p:spPr>
        <p:txBody>
          <a:bodyPr/>
          <a:lstStyle/>
          <a:p>
            <a:pPr indent="-342900" algn="just">
              <a:spcBef>
                <a:spcPct val="0"/>
              </a:spcBef>
            </a:pPr>
            <a:r>
              <a:rPr lang="en-US" sz="2000" b="0" dirty="0">
                <a:solidFill>
                  <a:schemeClr val="accent1">
                    <a:lumMod val="75000"/>
                  </a:schemeClr>
                </a:solidFill>
                <a:latin typeface="+mn-lt"/>
                <a:ea typeface="+mj-ea"/>
                <a:cs typeface="+mj-cs"/>
              </a:rPr>
              <a:t>The aHUS Registry is an observational, non-interventional, multinational study to collect important data on the progression of an ultra-rare disease, aHUS, regardless of therapy. </a:t>
            </a:r>
          </a:p>
          <a:p>
            <a:pPr algn="l">
              <a:spcBef>
                <a:spcPct val="0"/>
              </a:spcBef>
            </a:pPr>
            <a:endParaRPr lang="en-US" sz="2000" b="0" dirty="0">
              <a:solidFill>
                <a:schemeClr val="accent1">
                  <a:lumMod val="75000"/>
                </a:schemeClr>
              </a:solidFill>
              <a:latin typeface="+mn-lt"/>
              <a:ea typeface="+mj-ea"/>
              <a:cs typeface="+mj-cs"/>
            </a:endParaRPr>
          </a:p>
          <a:p>
            <a:pPr algn="l">
              <a:spcBef>
                <a:spcPct val="0"/>
              </a:spcBef>
            </a:pPr>
            <a:r>
              <a:rPr lang="en-US" sz="2000" b="0" dirty="0">
                <a:solidFill>
                  <a:schemeClr val="accent1">
                    <a:lumMod val="75000"/>
                  </a:schemeClr>
                </a:solidFill>
                <a:latin typeface="+mn-lt"/>
                <a:ea typeface="+mj-ea"/>
                <a:cs typeface="+mj-cs"/>
              </a:rPr>
              <a:t>The aHUS Registry has been developed </a:t>
            </a:r>
            <a:r>
              <a:rPr lang="en-US" sz="2000" b="0" dirty="0">
                <a:solidFill>
                  <a:schemeClr val="accent1">
                    <a:lumMod val="75000"/>
                  </a:schemeClr>
                </a:solidFill>
                <a:latin typeface="+mn-lt"/>
              </a:rPr>
              <a:t>in order to describe the real-world outcomes of aHUS, collecting data on a wide range of patients from all over the world</a:t>
            </a:r>
            <a:endParaRPr lang="en-US" sz="2000" b="0" dirty="0">
              <a:solidFill>
                <a:schemeClr val="accent1">
                  <a:lumMod val="75000"/>
                </a:schemeClr>
              </a:solidFill>
              <a:latin typeface="+mn-lt"/>
              <a:ea typeface="+mj-ea"/>
              <a:cs typeface="+mj-cs"/>
            </a:endParaRPr>
          </a:p>
          <a:p>
            <a:endParaRPr lang="en-US" sz="1400" dirty="0"/>
          </a:p>
        </p:txBody>
      </p:sp>
      <p:sp>
        <p:nvSpPr>
          <p:cNvPr id="4" name="Text Placeholder 3">
            <a:extLst>
              <a:ext uri="{FF2B5EF4-FFF2-40B4-BE49-F238E27FC236}">
                <a16:creationId xmlns:a16="http://schemas.microsoft.com/office/drawing/2014/main" id="{5A6DA16B-7F85-47A1-AFFD-2CF7880B35AD}"/>
              </a:ext>
            </a:extLst>
          </p:cNvPr>
          <p:cNvSpPr>
            <a:spLocks noGrp="1"/>
          </p:cNvSpPr>
          <p:nvPr>
            <p:ph type="body" sz="quarter" idx="20"/>
          </p:nvPr>
        </p:nvSpPr>
        <p:spPr/>
        <p:txBody>
          <a:bodyPr/>
          <a:lstStyle/>
          <a:p>
            <a:r>
              <a:rPr lang="en-US" dirty="0"/>
              <a:t>Inclusion</a:t>
            </a:r>
          </a:p>
        </p:txBody>
      </p:sp>
      <p:sp>
        <p:nvSpPr>
          <p:cNvPr id="5" name="Text Placeholder 4">
            <a:extLst>
              <a:ext uri="{FF2B5EF4-FFF2-40B4-BE49-F238E27FC236}">
                <a16:creationId xmlns:a16="http://schemas.microsoft.com/office/drawing/2014/main" id="{C95D85BF-D987-467A-BF97-61A8EFB254C7}"/>
              </a:ext>
            </a:extLst>
          </p:cNvPr>
          <p:cNvSpPr>
            <a:spLocks noGrp="1"/>
          </p:cNvSpPr>
          <p:nvPr>
            <p:ph type="body" sz="quarter" idx="21"/>
          </p:nvPr>
        </p:nvSpPr>
        <p:spPr/>
        <p:txBody>
          <a:bodyPr/>
          <a:lstStyle/>
          <a:p>
            <a:pPr marL="342900" indent="-342900" algn="l">
              <a:buFont typeface="Arial" panose="020B0604020202020204" pitchFamily="34" charset="0"/>
              <a:buChar char="•"/>
            </a:pPr>
            <a:r>
              <a:rPr lang="en-US" sz="1600" dirty="0"/>
              <a:t>Male or female patients of any age, including minors, diagnosed with aHUS</a:t>
            </a:r>
          </a:p>
          <a:p>
            <a:pPr marL="342900" indent="-342900" algn="l">
              <a:buFont typeface="Arial" panose="020B0604020202020204" pitchFamily="34" charset="0"/>
              <a:buChar char="•"/>
            </a:pPr>
            <a:r>
              <a:rPr lang="en-US" sz="1600" dirty="0"/>
              <a:t>Able to give written informed consent (Patient or parent/guardian)</a:t>
            </a:r>
          </a:p>
        </p:txBody>
      </p:sp>
      <p:sp>
        <p:nvSpPr>
          <p:cNvPr id="6" name="Text Placeholder 5">
            <a:extLst>
              <a:ext uri="{FF2B5EF4-FFF2-40B4-BE49-F238E27FC236}">
                <a16:creationId xmlns:a16="http://schemas.microsoft.com/office/drawing/2014/main" id="{E9C70CB7-999B-4FAD-8C7A-60E965C2E8D5}"/>
              </a:ext>
            </a:extLst>
          </p:cNvPr>
          <p:cNvSpPr>
            <a:spLocks noGrp="1"/>
          </p:cNvSpPr>
          <p:nvPr>
            <p:ph type="body" sz="quarter" idx="22"/>
          </p:nvPr>
        </p:nvSpPr>
        <p:spPr/>
        <p:txBody>
          <a:bodyPr/>
          <a:lstStyle/>
          <a:p>
            <a:r>
              <a:rPr lang="en-US" dirty="0"/>
              <a:t>Exclusion</a:t>
            </a:r>
          </a:p>
        </p:txBody>
      </p:sp>
      <p:sp>
        <p:nvSpPr>
          <p:cNvPr id="7" name="Text Placeholder 6">
            <a:extLst>
              <a:ext uri="{FF2B5EF4-FFF2-40B4-BE49-F238E27FC236}">
                <a16:creationId xmlns:a16="http://schemas.microsoft.com/office/drawing/2014/main" id="{702941D1-65E2-42D9-9A71-CF161658E4D5}"/>
              </a:ext>
            </a:extLst>
          </p:cNvPr>
          <p:cNvSpPr>
            <a:spLocks noGrp="1"/>
          </p:cNvSpPr>
          <p:nvPr>
            <p:ph type="body" sz="quarter" idx="23"/>
          </p:nvPr>
        </p:nvSpPr>
        <p:spPr/>
        <p:txBody>
          <a:bodyPr/>
          <a:lstStyle/>
          <a:p>
            <a:pPr marL="342900" indent="-342900" algn="l">
              <a:buFont typeface="Arial" panose="020B0604020202020204" pitchFamily="34" charset="0"/>
              <a:buChar char="•"/>
            </a:pPr>
            <a:r>
              <a:rPr lang="en-US" sz="1600" dirty="0"/>
              <a:t>HUS only due to STEC</a:t>
            </a:r>
          </a:p>
          <a:p>
            <a:pPr marL="342900" indent="-342900" algn="l">
              <a:buFont typeface="Arial" panose="020B0604020202020204" pitchFamily="34" charset="0"/>
              <a:buChar char="•"/>
            </a:pPr>
            <a:r>
              <a:rPr lang="en-US" sz="1600" dirty="0"/>
              <a:t>Unable to given written informed consent</a:t>
            </a:r>
          </a:p>
        </p:txBody>
      </p:sp>
      <p:sp>
        <p:nvSpPr>
          <p:cNvPr id="8" name="Title 7">
            <a:extLst>
              <a:ext uri="{FF2B5EF4-FFF2-40B4-BE49-F238E27FC236}">
                <a16:creationId xmlns:a16="http://schemas.microsoft.com/office/drawing/2014/main" id="{1C738986-E94C-4F19-8283-DF059F72F23F}"/>
              </a:ext>
            </a:extLst>
          </p:cNvPr>
          <p:cNvSpPr>
            <a:spLocks noGrp="1"/>
          </p:cNvSpPr>
          <p:nvPr>
            <p:ph type="title"/>
          </p:nvPr>
        </p:nvSpPr>
        <p:spPr/>
        <p:txBody>
          <a:bodyPr/>
          <a:lstStyle/>
          <a:p>
            <a:r>
              <a:rPr lang="en-US" dirty="0"/>
              <a:t>Study Overview</a:t>
            </a:r>
          </a:p>
        </p:txBody>
      </p:sp>
    </p:spTree>
    <p:extLst>
      <p:ext uri="{BB962C8B-B14F-4D97-AF65-F5344CB8AC3E}">
        <p14:creationId xmlns:p14="http://schemas.microsoft.com/office/powerpoint/2010/main" val="12322014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93885-2768-4E04-962A-CE6538A062A7}"/>
              </a:ext>
            </a:extLst>
          </p:cNvPr>
          <p:cNvSpPr>
            <a:spLocks noGrp="1"/>
          </p:cNvSpPr>
          <p:nvPr>
            <p:ph type="title"/>
          </p:nvPr>
        </p:nvSpPr>
        <p:spPr/>
        <p:txBody>
          <a:bodyPr/>
          <a:lstStyle/>
          <a:p>
            <a:r>
              <a:rPr lang="en-US" dirty="0"/>
              <a:t>aHUS registry objectives</a:t>
            </a:r>
          </a:p>
        </p:txBody>
      </p:sp>
      <p:sp>
        <p:nvSpPr>
          <p:cNvPr id="4" name="Text Placeholder 3">
            <a:extLst>
              <a:ext uri="{FF2B5EF4-FFF2-40B4-BE49-F238E27FC236}">
                <a16:creationId xmlns:a16="http://schemas.microsoft.com/office/drawing/2014/main" id="{80BFCB12-2DF8-47BA-8766-34EEECFC1ECE}"/>
              </a:ext>
            </a:extLst>
          </p:cNvPr>
          <p:cNvSpPr>
            <a:spLocks noGrp="1"/>
          </p:cNvSpPr>
          <p:nvPr>
            <p:ph type="body" sz="quarter" idx="20"/>
          </p:nvPr>
        </p:nvSpPr>
        <p:spPr/>
        <p:txBody>
          <a:bodyPr/>
          <a:lstStyle/>
          <a:p>
            <a:pPr marL="457200" indent="-457200">
              <a:buFont typeface="Arial" pitchFamily="34" charset="0"/>
              <a:buChar char="•"/>
            </a:pPr>
            <a:r>
              <a:rPr lang="en-US" sz="2800" dirty="0">
                <a:solidFill>
                  <a:srgbClr val="4F81BD">
                    <a:lumMod val="75000"/>
                  </a:srgbClr>
                </a:solidFill>
              </a:rPr>
              <a:t>To establish a robust, global database of patients with aHUS</a:t>
            </a:r>
          </a:p>
          <a:p>
            <a:pPr>
              <a:spcBef>
                <a:spcPct val="0"/>
              </a:spcBef>
            </a:pPr>
            <a:endParaRPr lang="en-US" sz="2800" dirty="0">
              <a:solidFill>
                <a:srgbClr val="4F81BD">
                  <a:lumMod val="75000"/>
                </a:srgbClr>
              </a:solidFill>
            </a:endParaRPr>
          </a:p>
          <a:p>
            <a:pPr marL="457200" indent="-457200">
              <a:buFont typeface="Arial" pitchFamily="34" charset="0"/>
              <a:buChar char="•"/>
            </a:pPr>
            <a:r>
              <a:rPr lang="en-US" sz="2800" dirty="0">
                <a:solidFill>
                  <a:srgbClr val="4F81BD">
                    <a:lumMod val="75000"/>
                  </a:srgbClr>
                </a:solidFill>
              </a:rPr>
              <a:t>To characterize the clinical course of patients with aHUS</a:t>
            </a:r>
          </a:p>
          <a:p>
            <a:pPr marL="914400" lvl="1" indent="-457200">
              <a:buFont typeface="Arial" pitchFamily="34" charset="0"/>
              <a:buChar char="•"/>
            </a:pPr>
            <a:r>
              <a:rPr lang="en-US" sz="2800" dirty="0">
                <a:solidFill>
                  <a:srgbClr val="4F81BD">
                    <a:lumMod val="75000"/>
                  </a:srgbClr>
                </a:solidFill>
              </a:rPr>
              <a:t>Including long-term consequences of TMA complications/manifestations, other morbidities, and mortality</a:t>
            </a:r>
          </a:p>
          <a:p>
            <a:pPr lvl="1">
              <a:spcBef>
                <a:spcPct val="0"/>
              </a:spcBef>
            </a:pPr>
            <a:endParaRPr lang="en-US" sz="2800" dirty="0">
              <a:solidFill>
                <a:srgbClr val="4F81BD">
                  <a:lumMod val="75000"/>
                </a:srgbClr>
              </a:solidFill>
            </a:endParaRPr>
          </a:p>
          <a:p>
            <a:pPr marL="457200" indent="-457200">
              <a:buFont typeface="Arial" pitchFamily="34" charset="0"/>
              <a:buChar char="•"/>
            </a:pPr>
            <a:r>
              <a:rPr lang="en-US" sz="2800" dirty="0">
                <a:solidFill>
                  <a:srgbClr val="4F81BD">
                    <a:lumMod val="75000"/>
                  </a:srgbClr>
                </a:solidFill>
              </a:rPr>
              <a:t>To enhance the understanding of aHUS by publishing analyses of Registry data</a:t>
            </a:r>
          </a:p>
          <a:p>
            <a:endParaRPr lang="en-US" dirty="0"/>
          </a:p>
        </p:txBody>
      </p:sp>
    </p:spTree>
    <p:extLst>
      <p:ext uri="{BB962C8B-B14F-4D97-AF65-F5344CB8AC3E}">
        <p14:creationId xmlns:p14="http://schemas.microsoft.com/office/powerpoint/2010/main" val="1605090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68E95-5088-4305-84D4-471D8AAEB797}"/>
              </a:ext>
            </a:extLst>
          </p:cNvPr>
          <p:cNvSpPr>
            <a:spLocks noGrp="1"/>
          </p:cNvSpPr>
          <p:nvPr>
            <p:ph type="title"/>
          </p:nvPr>
        </p:nvSpPr>
        <p:spPr/>
        <p:txBody>
          <a:bodyPr/>
          <a:lstStyle/>
          <a:p>
            <a:r>
              <a:rPr lang="en-US" dirty="0"/>
              <a:t>Benefits to the patient</a:t>
            </a:r>
          </a:p>
        </p:txBody>
      </p:sp>
      <p:sp>
        <p:nvSpPr>
          <p:cNvPr id="4" name="Text Placeholder 3">
            <a:extLst>
              <a:ext uri="{FF2B5EF4-FFF2-40B4-BE49-F238E27FC236}">
                <a16:creationId xmlns:a16="http://schemas.microsoft.com/office/drawing/2014/main" id="{926FD808-CE13-415D-90EF-5975E4398EFE}"/>
              </a:ext>
            </a:extLst>
          </p:cNvPr>
          <p:cNvSpPr>
            <a:spLocks noGrp="1"/>
          </p:cNvSpPr>
          <p:nvPr>
            <p:ph type="body" sz="quarter" idx="20"/>
          </p:nvPr>
        </p:nvSpPr>
        <p:spPr>
          <a:xfrm>
            <a:off x="838200" y="1410457"/>
            <a:ext cx="10515600" cy="4562475"/>
          </a:xfrm>
        </p:spPr>
        <p:txBody>
          <a:bodyPr/>
          <a:lstStyle/>
          <a:p>
            <a:r>
              <a:rPr lang="en-US" dirty="0">
                <a:solidFill>
                  <a:srgbClr val="1F497D"/>
                </a:solidFill>
              </a:rPr>
              <a:t>Personal contribution of data that can be used to help improve the medical understanding, knowledge and management of aHUS</a:t>
            </a:r>
          </a:p>
          <a:p>
            <a:pPr lvl="1"/>
            <a:r>
              <a:rPr lang="en-US" sz="2400" dirty="0">
                <a:solidFill>
                  <a:srgbClr val="1F497D"/>
                </a:solidFill>
              </a:rPr>
              <a:t>Data collected can provide benefits to other patients with aHUS </a:t>
            </a:r>
          </a:p>
          <a:p>
            <a:r>
              <a:rPr lang="en-US" dirty="0">
                <a:solidFill>
                  <a:srgbClr val="1F497D"/>
                </a:solidFill>
              </a:rPr>
              <a:t>Participating patients have the potential for ready access to new information about aHUS that may be of interest to them or their families</a:t>
            </a:r>
          </a:p>
          <a:p>
            <a:r>
              <a:rPr lang="en-US" dirty="0">
                <a:solidFill>
                  <a:srgbClr val="1F497D"/>
                </a:solidFill>
              </a:rPr>
              <a:t>Information about Registry study and aHUS</a:t>
            </a:r>
          </a:p>
          <a:p>
            <a:pPr lvl="1"/>
            <a:r>
              <a:rPr lang="en-US" sz="2400" dirty="0">
                <a:solidFill>
                  <a:srgbClr val="1F497D"/>
                </a:solidFill>
              </a:rPr>
              <a:t>Evaluating options for distributing updates to patients; e.g., patient newsletters</a:t>
            </a:r>
          </a:p>
          <a:p>
            <a:pPr lvl="1"/>
            <a:r>
              <a:rPr lang="en-US" sz="2400" dirty="0">
                <a:solidFill>
                  <a:srgbClr val="1F497D"/>
                </a:solidFill>
              </a:rPr>
              <a:t>General information may be published on Registry website</a:t>
            </a:r>
          </a:p>
          <a:p>
            <a:endParaRPr lang="en-US" dirty="0"/>
          </a:p>
        </p:txBody>
      </p:sp>
    </p:spTree>
    <p:extLst>
      <p:ext uri="{BB962C8B-B14F-4D97-AF65-F5344CB8AC3E}">
        <p14:creationId xmlns:p14="http://schemas.microsoft.com/office/powerpoint/2010/main" val="2292171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86B2B-EA6B-45F7-BADB-99DCCF8E6B8D}"/>
              </a:ext>
            </a:extLst>
          </p:cNvPr>
          <p:cNvSpPr>
            <a:spLocks noGrp="1"/>
          </p:cNvSpPr>
          <p:nvPr>
            <p:ph type="title"/>
          </p:nvPr>
        </p:nvSpPr>
        <p:spPr/>
        <p:txBody>
          <a:bodyPr/>
          <a:lstStyle/>
          <a:p>
            <a:r>
              <a:rPr lang="en-US" dirty="0"/>
              <a:t>Physician benefits</a:t>
            </a:r>
          </a:p>
        </p:txBody>
      </p:sp>
      <p:sp>
        <p:nvSpPr>
          <p:cNvPr id="4" name="Text Placeholder 3">
            <a:extLst>
              <a:ext uri="{FF2B5EF4-FFF2-40B4-BE49-F238E27FC236}">
                <a16:creationId xmlns:a16="http://schemas.microsoft.com/office/drawing/2014/main" id="{B2C7A1F4-515F-4B34-819D-9D4BC4F47E84}"/>
              </a:ext>
            </a:extLst>
          </p:cNvPr>
          <p:cNvSpPr>
            <a:spLocks noGrp="1"/>
          </p:cNvSpPr>
          <p:nvPr>
            <p:ph type="body" sz="quarter" idx="20"/>
          </p:nvPr>
        </p:nvSpPr>
        <p:spPr/>
        <p:txBody>
          <a:bodyPr/>
          <a:lstStyle/>
          <a:p>
            <a:pPr marL="342900" indent="-342900">
              <a:spcAft>
                <a:spcPts val="600"/>
              </a:spcAft>
              <a:buFont typeface="Arial" panose="020B0604020202020204" pitchFamily="34" charset="0"/>
              <a:buChar char="•"/>
            </a:pPr>
            <a:r>
              <a:rPr lang="en-US" sz="2400" dirty="0">
                <a:solidFill>
                  <a:srgbClr val="1F497D"/>
                </a:solidFill>
              </a:rPr>
              <a:t>Contribute to one global, longitudinal database of patients with aHUS</a:t>
            </a:r>
          </a:p>
          <a:p>
            <a:pPr marL="342900" indent="-342900">
              <a:spcAft>
                <a:spcPts val="600"/>
              </a:spcAft>
              <a:buFont typeface="Arial" panose="020B0604020202020204" pitchFamily="34" charset="0"/>
              <a:buChar char="•"/>
            </a:pPr>
            <a:r>
              <a:rPr lang="en-US" sz="2400" dirty="0">
                <a:solidFill>
                  <a:srgbClr val="1F497D"/>
                </a:solidFill>
              </a:rPr>
              <a:t>Collaborate with other physicians from around the globe dedicated to aHUS</a:t>
            </a:r>
          </a:p>
          <a:p>
            <a:pPr marL="342900" indent="-342900">
              <a:spcAft>
                <a:spcPts val="600"/>
              </a:spcAft>
              <a:buFont typeface="Arial" panose="020B0604020202020204" pitchFamily="34" charset="0"/>
              <a:buChar char="•"/>
            </a:pPr>
            <a:r>
              <a:rPr lang="en-US" sz="2400" dirty="0">
                <a:solidFill>
                  <a:srgbClr val="1F497D"/>
                </a:solidFill>
              </a:rPr>
              <a:t>Access data and receive regular feedback with Registry updates and findings</a:t>
            </a:r>
          </a:p>
          <a:p>
            <a:pPr marL="342900" indent="-342900">
              <a:spcAft>
                <a:spcPts val="600"/>
              </a:spcAft>
              <a:buFont typeface="Arial" panose="020B0604020202020204" pitchFamily="34" charset="0"/>
              <a:buChar char="•"/>
            </a:pPr>
            <a:r>
              <a:rPr lang="en-US" sz="2400" dirty="0">
                <a:solidFill>
                  <a:srgbClr val="1F497D"/>
                </a:solidFill>
              </a:rPr>
              <a:t>Increase knowledge about treatment outcomes in patients with aHUS</a:t>
            </a:r>
          </a:p>
          <a:p>
            <a:endParaRPr lang="en-US" dirty="0"/>
          </a:p>
        </p:txBody>
      </p:sp>
    </p:spTree>
    <p:extLst>
      <p:ext uri="{BB962C8B-B14F-4D97-AF65-F5344CB8AC3E}">
        <p14:creationId xmlns:p14="http://schemas.microsoft.com/office/powerpoint/2010/main" val="311560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DFA0-7D8B-4CF8-9EE8-C21146815A0F}"/>
              </a:ext>
            </a:extLst>
          </p:cNvPr>
          <p:cNvSpPr>
            <a:spLocks noGrp="1"/>
          </p:cNvSpPr>
          <p:nvPr>
            <p:ph type="title"/>
          </p:nvPr>
        </p:nvSpPr>
        <p:spPr/>
        <p:txBody>
          <a:bodyPr/>
          <a:lstStyle/>
          <a:p>
            <a:r>
              <a:rPr lang="en-US" dirty="0"/>
              <a:t>Patient &amp; physician participation</a:t>
            </a:r>
          </a:p>
        </p:txBody>
      </p:sp>
      <p:sp>
        <p:nvSpPr>
          <p:cNvPr id="4" name="Text Placeholder 3">
            <a:extLst>
              <a:ext uri="{FF2B5EF4-FFF2-40B4-BE49-F238E27FC236}">
                <a16:creationId xmlns:a16="http://schemas.microsoft.com/office/drawing/2014/main" id="{5BA8CFC3-F81F-4E2B-B387-649723032F1F}"/>
              </a:ext>
            </a:extLst>
          </p:cNvPr>
          <p:cNvSpPr>
            <a:spLocks noGrp="1"/>
          </p:cNvSpPr>
          <p:nvPr>
            <p:ph type="body" sz="quarter" idx="20"/>
          </p:nvPr>
        </p:nvSpPr>
        <p:spPr>
          <a:xfrm>
            <a:off x="838200" y="1183954"/>
            <a:ext cx="10515600" cy="4562475"/>
          </a:xfrm>
        </p:spPr>
        <p:txBody>
          <a:bodyPr/>
          <a:lstStyle/>
          <a:p>
            <a:pPr marL="342900" indent="-342900" algn="l">
              <a:buFont typeface="Arial" pitchFamily="34" charset="0"/>
              <a:buChar char="•"/>
            </a:pPr>
            <a:r>
              <a:rPr lang="en-US" dirty="0">
                <a:solidFill>
                  <a:schemeClr val="tx1"/>
                </a:solidFill>
              </a:rPr>
              <a:t>All Physicians managing patients with aHUS are eligible to participate</a:t>
            </a:r>
          </a:p>
          <a:p>
            <a:pPr marL="342900" indent="-342900" algn="l">
              <a:buFont typeface="Arial" pitchFamily="34" charset="0"/>
              <a:buChar char="•"/>
            </a:pPr>
            <a:r>
              <a:rPr lang="en-US" dirty="0">
                <a:solidFill>
                  <a:schemeClr val="tx1"/>
                </a:solidFill>
              </a:rPr>
              <a:t>All patients of any age diagnosed with aHUS, regardless of treatment;  </a:t>
            </a:r>
          </a:p>
          <a:p>
            <a:pPr marL="342900" indent="-342900" algn="l">
              <a:buFont typeface="Arial" pitchFamily="34" charset="0"/>
              <a:buChar char="•"/>
            </a:pPr>
            <a:r>
              <a:rPr lang="en-US" dirty="0">
                <a:solidFill>
                  <a:schemeClr val="tx1"/>
                </a:solidFill>
              </a:rPr>
              <a:t>Diagnosis defined by:</a:t>
            </a:r>
          </a:p>
          <a:p>
            <a:pPr lvl="1" algn="l">
              <a:buFont typeface="Courier New" panose="02070309020205020404" pitchFamily="49" charset="0"/>
              <a:buChar char="o"/>
            </a:pPr>
            <a:r>
              <a:rPr lang="en-US" sz="2400" dirty="0">
                <a:solidFill>
                  <a:schemeClr val="tx1"/>
                </a:solidFill>
              </a:rPr>
              <a:t>Clinical diagnosis of aHUS</a:t>
            </a:r>
          </a:p>
          <a:p>
            <a:pPr lvl="1" algn="l">
              <a:buFont typeface="Courier New" panose="02070309020205020404" pitchFamily="49" charset="0"/>
              <a:buChar char="o"/>
            </a:pPr>
            <a:r>
              <a:rPr lang="en-US" sz="2400" dirty="0">
                <a:solidFill>
                  <a:schemeClr val="tx1"/>
                </a:solidFill>
              </a:rPr>
              <a:t>Patients with or without an identified complement regulatory factor genetic mutation or anti-complement factor antibody</a:t>
            </a:r>
          </a:p>
          <a:p>
            <a:pPr lvl="1" algn="l">
              <a:buFont typeface="Courier New" panose="02070309020205020404" pitchFamily="49" charset="0"/>
              <a:buChar char="o"/>
            </a:pPr>
            <a:r>
              <a:rPr lang="en-US" sz="2400" dirty="0">
                <a:solidFill>
                  <a:schemeClr val="tx1"/>
                </a:solidFill>
              </a:rPr>
              <a:t>ADAMTS13 &gt;5% (if performed)</a:t>
            </a:r>
          </a:p>
          <a:p>
            <a:pPr marL="342900" indent="-342900" algn="l">
              <a:buChar char="•"/>
            </a:pPr>
            <a:r>
              <a:rPr lang="en-US" dirty="0">
                <a:solidFill>
                  <a:schemeClr val="tx1"/>
                </a:solidFill>
              </a:rPr>
              <a:t>Exclusion criteria: patients with Hemolytic Uremic Syndrome (HUS) only due to Shiga Toxin</a:t>
            </a:r>
          </a:p>
          <a:p>
            <a:endParaRPr lang="en-US" dirty="0"/>
          </a:p>
        </p:txBody>
      </p:sp>
    </p:spTree>
    <p:extLst>
      <p:ext uri="{BB962C8B-B14F-4D97-AF65-F5344CB8AC3E}">
        <p14:creationId xmlns:p14="http://schemas.microsoft.com/office/powerpoint/2010/main" val="2238721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a:extLst>
              <a:ext uri="{FF2B5EF4-FFF2-40B4-BE49-F238E27FC236}">
                <a16:creationId xmlns:a16="http://schemas.microsoft.com/office/drawing/2014/main" id="{B3DFE088-3D97-494F-8837-F1FA2E7EE2A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268" r="7955" b="1"/>
          <a:stretch/>
        </p:blipFill>
        <p:spPr bwMode="auto">
          <a:xfrm>
            <a:off x="20" y="10"/>
            <a:ext cx="12191980" cy="6857990"/>
          </a:xfrm>
          <a:prstGeom prst="rect">
            <a:avLst/>
          </a:prstGeom>
          <a:solidFill>
            <a:schemeClr val="accent1"/>
          </a:solidFill>
          <a:ln>
            <a:noFill/>
          </a:ln>
          <a:extLst>
            <a:ext uri="{91240B29-F687-4F45-9708-019B960494DF}">
              <a14:hiddenLine xmlns:a14="http://schemas.microsoft.com/office/drawing/2010/main" w="9525">
                <a:solidFill>
                  <a:schemeClr val="tx1"/>
                </a:solidFill>
                <a:miter lim="800000"/>
                <a:headEnd/>
                <a:tailEnd/>
              </a14:hiddenLine>
            </a:ext>
          </a:extLst>
        </p:spPr>
      </p:pic>
      <p:sp>
        <p:nvSpPr>
          <p:cNvPr id="2" name="Title 1">
            <a:extLst>
              <a:ext uri="{FF2B5EF4-FFF2-40B4-BE49-F238E27FC236}">
                <a16:creationId xmlns:a16="http://schemas.microsoft.com/office/drawing/2014/main" id="{4D7C35D5-EB95-4D67-AA6A-841EB90C292E}"/>
              </a:ext>
            </a:extLst>
          </p:cNvPr>
          <p:cNvSpPr>
            <a:spLocks noGrp="1"/>
          </p:cNvSpPr>
          <p:nvPr>
            <p:ph type="ctrTitle"/>
          </p:nvPr>
        </p:nvSpPr>
        <p:spPr>
          <a:xfrm>
            <a:off x="20" y="102123"/>
            <a:ext cx="3751868" cy="3403078"/>
          </a:xfrm>
        </p:spPr>
        <p:txBody>
          <a:bodyPr wrap="square" anchor="ctr">
            <a:normAutofit/>
          </a:bodyPr>
          <a:lstStyle/>
          <a:p>
            <a:r>
              <a:rPr lang="en-US" dirty="0"/>
              <a:t>Global presence</a:t>
            </a:r>
          </a:p>
        </p:txBody>
      </p:sp>
      <p:sp>
        <p:nvSpPr>
          <p:cNvPr id="10" name="Text Placeholder 3">
            <a:extLst>
              <a:ext uri="{FF2B5EF4-FFF2-40B4-BE49-F238E27FC236}">
                <a16:creationId xmlns:a16="http://schemas.microsoft.com/office/drawing/2014/main" id="{C6C5056E-54FC-A03A-1033-DBEDC00E06D5}"/>
              </a:ext>
            </a:extLst>
          </p:cNvPr>
          <p:cNvSpPr>
            <a:spLocks noGrp="1"/>
          </p:cNvSpPr>
          <p:nvPr>
            <p:ph type="body" sz="quarter" idx="11"/>
          </p:nvPr>
        </p:nvSpPr>
        <p:spPr>
          <a:xfrm>
            <a:off x="93163" y="4244848"/>
            <a:ext cx="5105854" cy="1372180"/>
          </a:xfrm>
        </p:spPr>
        <p:txBody>
          <a:bodyPr>
            <a:normAutofit fontScale="77500" lnSpcReduction="20000"/>
          </a:bodyPr>
          <a:lstStyle/>
          <a:p>
            <a:pPr marL="0" indent="0">
              <a:buNone/>
            </a:pPr>
            <a:r>
              <a:rPr lang="en-US" sz="2000" dirty="0">
                <a:solidFill>
                  <a:srgbClr val="00B050"/>
                </a:solidFill>
                <a:latin typeface="Aharoni" panose="02010803020104030203" pitchFamily="2" charset="-79"/>
                <a:cs typeface="Aharoni" panose="02010803020104030203" pitchFamily="2" charset="-79"/>
              </a:rPr>
              <a:t>The  Goal is for the aHUS Registry to become the largest, most comprehensive database on aHUS</a:t>
            </a:r>
          </a:p>
          <a:p>
            <a:pPr lvl="1"/>
            <a:r>
              <a:rPr lang="en-US" sz="2000" dirty="0">
                <a:solidFill>
                  <a:schemeClr val="bg1"/>
                </a:solidFill>
                <a:latin typeface="Aldhabi" panose="01000000000000000000" pitchFamily="2" charset="-78"/>
                <a:cs typeface="Aldhabi" panose="01000000000000000000" pitchFamily="2" charset="-78"/>
              </a:rPr>
              <a:t>First patient enrolled in April 2012</a:t>
            </a:r>
          </a:p>
          <a:p>
            <a:pPr lvl="1"/>
            <a:r>
              <a:rPr lang="en-US" sz="2000" dirty="0">
                <a:solidFill>
                  <a:schemeClr val="bg1"/>
                </a:solidFill>
                <a:latin typeface="Aldhabi" panose="01000000000000000000" pitchFamily="2" charset="-78"/>
                <a:cs typeface="Aldhabi" panose="01000000000000000000" pitchFamily="2" charset="-78"/>
              </a:rPr>
              <a:t>As of April 2022</a:t>
            </a:r>
          </a:p>
          <a:p>
            <a:pPr lvl="2">
              <a:lnSpc>
                <a:spcPct val="55000"/>
              </a:lnSpc>
            </a:pPr>
            <a:r>
              <a:rPr lang="en-US" sz="1600" dirty="0">
                <a:solidFill>
                  <a:schemeClr val="bg1"/>
                </a:solidFill>
                <a:latin typeface="Aldhabi" panose="01000000000000000000" pitchFamily="2" charset="-78"/>
                <a:cs typeface="Aldhabi" panose="01000000000000000000" pitchFamily="2" charset="-78"/>
              </a:rPr>
              <a:t>Over 300 sites across 23 countries have been initiated</a:t>
            </a:r>
          </a:p>
          <a:p>
            <a:pPr lvl="2">
              <a:lnSpc>
                <a:spcPct val="55000"/>
              </a:lnSpc>
            </a:pPr>
            <a:r>
              <a:rPr lang="en-US" sz="1600" dirty="0">
                <a:solidFill>
                  <a:schemeClr val="bg1"/>
                </a:solidFill>
                <a:latin typeface="Aldhabi" panose="01000000000000000000" pitchFamily="2" charset="-78"/>
                <a:cs typeface="Aldhabi" panose="01000000000000000000" pitchFamily="2" charset="-78"/>
              </a:rPr>
              <a:t>~ 2000 patients enrolled</a:t>
            </a:r>
          </a:p>
          <a:p>
            <a:endParaRPr lang="en-US" dirty="0"/>
          </a:p>
        </p:txBody>
      </p:sp>
    </p:spTree>
    <p:extLst>
      <p:ext uri="{BB962C8B-B14F-4D97-AF65-F5344CB8AC3E}">
        <p14:creationId xmlns:p14="http://schemas.microsoft.com/office/powerpoint/2010/main" val="416069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4AE93-4AFC-4462-B671-26A6248029A8}"/>
              </a:ext>
            </a:extLst>
          </p:cNvPr>
          <p:cNvSpPr>
            <a:spLocks noGrp="1"/>
          </p:cNvSpPr>
          <p:nvPr>
            <p:ph type="title"/>
          </p:nvPr>
        </p:nvSpPr>
        <p:spPr/>
        <p:txBody>
          <a:bodyPr/>
          <a:lstStyle/>
          <a:p>
            <a:r>
              <a:rPr lang="en-US" dirty="0"/>
              <a:t>Data collection (physician)</a:t>
            </a:r>
          </a:p>
        </p:txBody>
      </p:sp>
      <p:sp>
        <p:nvSpPr>
          <p:cNvPr id="4" name="Text Placeholder 3">
            <a:extLst>
              <a:ext uri="{FF2B5EF4-FFF2-40B4-BE49-F238E27FC236}">
                <a16:creationId xmlns:a16="http://schemas.microsoft.com/office/drawing/2014/main" id="{6ECB15DE-B629-468E-A21D-038B326722AB}"/>
              </a:ext>
            </a:extLst>
          </p:cNvPr>
          <p:cNvSpPr>
            <a:spLocks noGrp="1"/>
          </p:cNvSpPr>
          <p:nvPr>
            <p:ph type="body" sz="quarter" idx="20"/>
          </p:nvPr>
        </p:nvSpPr>
        <p:spPr/>
        <p:txBody>
          <a:bodyPr/>
          <a:lstStyle/>
          <a:p>
            <a:pPr eaLnBrk="1" hangingPunct="1">
              <a:spcBef>
                <a:spcPct val="50000"/>
              </a:spcBef>
            </a:pPr>
            <a:r>
              <a:rPr lang="en-US" sz="3100" dirty="0">
                <a:solidFill>
                  <a:srgbClr val="1F497D"/>
                </a:solidFill>
              </a:rPr>
              <a:t>Physician-Reported Data</a:t>
            </a:r>
          </a:p>
          <a:p>
            <a:pPr lvl="1"/>
            <a:r>
              <a:rPr lang="en-US" sz="2200" dirty="0">
                <a:solidFill>
                  <a:srgbClr val="1F497D"/>
                </a:solidFill>
              </a:rPr>
              <a:t>Data will be collected at study enrollment and every 6 months thereafter for all patients in the study</a:t>
            </a:r>
          </a:p>
          <a:p>
            <a:pPr lvl="1"/>
            <a:r>
              <a:rPr lang="en-US" sz="2200" dirty="0">
                <a:solidFill>
                  <a:srgbClr val="1F497D"/>
                </a:solidFill>
              </a:rPr>
              <a:t>Data entry includes information on demographics, medical and disease history, TMA manifestations, aHUS diagnosis, symptomology, clinical outcomes, concomitant medications, and safety.  Pregnancy and lactation data will also be collected (if applicable)</a:t>
            </a:r>
          </a:p>
          <a:p>
            <a:pPr lvl="1"/>
            <a:r>
              <a:rPr lang="en-US" sz="2200" dirty="0">
                <a:solidFill>
                  <a:srgbClr val="1F497D"/>
                </a:solidFill>
              </a:rPr>
              <a:t>All necessary information will be gathered from patient medical records and will be entered via a secure web portal and maintained anonymously</a:t>
            </a:r>
          </a:p>
          <a:p>
            <a:endParaRPr lang="en-US" dirty="0"/>
          </a:p>
        </p:txBody>
      </p:sp>
    </p:spTree>
    <p:extLst>
      <p:ext uri="{BB962C8B-B14F-4D97-AF65-F5344CB8AC3E}">
        <p14:creationId xmlns:p14="http://schemas.microsoft.com/office/powerpoint/2010/main" val="1175650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2F7F2-C6E8-452A-BD5A-99B00AE0F53F}"/>
              </a:ext>
            </a:extLst>
          </p:cNvPr>
          <p:cNvSpPr>
            <a:spLocks noGrp="1"/>
          </p:cNvSpPr>
          <p:nvPr>
            <p:ph type="title"/>
          </p:nvPr>
        </p:nvSpPr>
        <p:spPr/>
        <p:txBody>
          <a:bodyPr/>
          <a:lstStyle/>
          <a:p>
            <a:r>
              <a:rPr lang="en-US" dirty="0"/>
              <a:t>Data collection (patient)</a:t>
            </a:r>
          </a:p>
        </p:txBody>
      </p:sp>
      <p:sp>
        <p:nvSpPr>
          <p:cNvPr id="4" name="Text Placeholder 3">
            <a:extLst>
              <a:ext uri="{FF2B5EF4-FFF2-40B4-BE49-F238E27FC236}">
                <a16:creationId xmlns:a16="http://schemas.microsoft.com/office/drawing/2014/main" id="{12A691C7-9D76-4A35-8FFC-BE8918FE2D5B}"/>
              </a:ext>
            </a:extLst>
          </p:cNvPr>
          <p:cNvSpPr>
            <a:spLocks noGrp="1"/>
          </p:cNvSpPr>
          <p:nvPr>
            <p:ph type="body" sz="quarter" idx="20"/>
          </p:nvPr>
        </p:nvSpPr>
        <p:spPr>
          <a:xfrm>
            <a:off x="838200" y="1041581"/>
            <a:ext cx="10515600" cy="4562475"/>
          </a:xfrm>
        </p:spPr>
        <p:txBody>
          <a:bodyPr/>
          <a:lstStyle/>
          <a:p>
            <a:pPr>
              <a:spcBef>
                <a:spcPct val="50000"/>
              </a:spcBef>
            </a:pPr>
            <a:r>
              <a:rPr lang="en-US" sz="3100" dirty="0">
                <a:solidFill>
                  <a:srgbClr val="1F497D"/>
                </a:solidFill>
              </a:rPr>
              <a:t>Patient Reported Outcomes </a:t>
            </a:r>
          </a:p>
          <a:p>
            <a:pPr lvl="1">
              <a:spcBef>
                <a:spcPct val="50000"/>
              </a:spcBef>
            </a:pPr>
            <a:r>
              <a:rPr lang="en-US" sz="1600" dirty="0">
                <a:solidFill>
                  <a:srgbClr val="1F497D"/>
                </a:solidFill>
              </a:rPr>
              <a:t>Patients complete questionnaires at study enrollment and every six months thereafter </a:t>
            </a:r>
          </a:p>
          <a:p>
            <a:pPr lvl="1"/>
            <a:r>
              <a:rPr lang="en-US" sz="1600" dirty="0">
                <a:solidFill>
                  <a:srgbClr val="1F497D"/>
                </a:solidFill>
              </a:rPr>
              <a:t>Patient Reported Outcomes (PROs) include:</a:t>
            </a:r>
          </a:p>
          <a:p>
            <a:pPr lvl="2"/>
            <a:r>
              <a:rPr lang="en-US" sz="1400" dirty="0">
                <a:solidFill>
                  <a:srgbClr val="1F497D"/>
                </a:solidFill>
              </a:rPr>
              <a:t>Patient Reported aHUS Symptoms</a:t>
            </a:r>
          </a:p>
          <a:p>
            <a:pPr lvl="2"/>
            <a:r>
              <a:rPr lang="en-US" sz="1400" dirty="0">
                <a:solidFill>
                  <a:srgbClr val="1F497D"/>
                </a:solidFill>
              </a:rPr>
              <a:t>Patient Questionnaire</a:t>
            </a:r>
          </a:p>
          <a:p>
            <a:pPr lvl="3"/>
            <a:r>
              <a:rPr lang="en-US" sz="1200" dirty="0">
                <a:solidFill>
                  <a:srgbClr val="1F497D"/>
                </a:solidFill>
              </a:rPr>
              <a:t>Resource Utilization</a:t>
            </a:r>
          </a:p>
          <a:p>
            <a:pPr lvl="3"/>
            <a:r>
              <a:rPr lang="en-US" sz="1200" dirty="0">
                <a:solidFill>
                  <a:srgbClr val="1F497D"/>
                </a:solidFill>
              </a:rPr>
              <a:t>General Health</a:t>
            </a:r>
          </a:p>
          <a:p>
            <a:pPr lvl="3"/>
            <a:r>
              <a:rPr lang="en-US" sz="1200" dirty="0">
                <a:solidFill>
                  <a:srgbClr val="1F497D"/>
                </a:solidFill>
              </a:rPr>
              <a:t>Work Status</a:t>
            </a:r>
          </a:p>
          <a:p>
            <a:pPr lvl="2"/>
            <a:r>
              <a:rPr lang="en-US" sz="1400" dirty="0">
                <a:solidFill>
                  <a:srgbClr val="1F497D"/>
                </a:solidFill>
              </a:rPr>
              <a:t>FACIT-Fatigue</a:t>
            </a:r>
          </a:p>
          <a:p>
            <a:pPr lvl="2"/>
            <a:r>
              <a:rPr lang="en-US" sz="1400" dirty="0">
                <a:solidFill>
                  <a:srgbClr val="1F497D"/>
                </a:solidFill>
              </a:rPr>
              <a:t>EQ-5D-5L</a:t>
            </a:r>
          </a:p>
          <a:p>
            <a:pPr lvl="2"/>
            <a:r>
              <a:rPr lang="en-US" sz="1400" dirty="0" err="1">
                <a:solidFill>
                  <a:srgbClr val="1F497D"/>
                </a:solidFill>
              </a:rPr>
              <a:t>PedsQL</a:t>
            </a:r>
            <a:endParaRPr lang="en-US" sz="1400" dirty="0">
              <a:solidFill>
                <a:srgbClr val="1F497D"/>
              </a:solidFill>
            </a:endParaRPr>
          </a:p>
          <a:p>
            <a:pPr lvl="2"/>
            <a:r>
              <a:rPr lang="en-US" sz="1400" dirty="0">
                <a:solidFill>
                  <a:srgbClr val="1F497D"/>
                </a:solidFill>
              </a:rPr>
              <a:t>TSQM-9</a:t>
            </a:r>
          </a:p>
          <a:p>
            <a:endParaRPr lang="en-US" dirty="0"/>
          </a:p>
        </p:txBody>
      </p:sp>
    </p:spTree>
    <p:extLst>
      <p:ext uri="{BB962C8B-B14F-4D97-AF65-F5344CB8AC3E}">
        <p14:creationId xmlns:p14="http://schemas.microsoft.com/office/powerpoint/2010/main" val="3985478877"/>
      </p:ext>
    </p:extLst>
  </p:cSld>
  <p:clrMapOvr>
    <a:masterClrMapping/>
  </p:clrMapOvr>
</p:sld>
</file>

<file path=ppt/theme/theme1.xml><?xml version="1.0" encoding="utf-8"?>
<a:theme xmlns:a="http://schemas.openxmlformats.org/drawingml/2006/main" name="Alexion Theme Text Master">
  <a:themeElements>
    <a:clrScheme name="Custom 2">
      <a:dk1>
        <a:srgbClr val="001E60"/>
      </a:dk1>
      <a:lt1>
        <a:srgbClr val="FFFFFF"/>
      </a:lt1>
      <a:dk2>
        <a:srgbClr val="6E6159"/>
      </a:dk2>
      <a:lt2>
        <a:srgbClr val="00A6CE"/>
      </a:lt2>
      <a:accent1>
        <a:srgbClr val="002F6C"/>
      </a:accent1>
      <a:accent2>
        <a:srgbClr val="E35105"/>
      </a:accent2>
      <a:accent3>
        <a:srgbClr val="B52455"/>
      </a:accent3>
      <a:accent4>
        <a:srgbClr val="FFA300"/>
      </a:accent4>
      <a:accent5>
        <a:srgbClr val="6B3077"/>
      </a:accent5>
      <a:accent6>
        <a:srgbClr val="799A01"/>
      </a:accent6>
      <a:hlink>
        <a:srgbClr val="0092CB"/>
      </a:hlink>
      <a:folHlink>
        <a:srgbClr val="10069F"/>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exion_CorporateTemplate_ARIAL_Wide_2_7.21" id="{C707BF8C-7DE3-CE44-A601-87AE62A5296E}" vid="{703E4B87-1BB6-3447-B34C-C0C57A43E5C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Alexion_CorporateTemplate_ARIAL_Wide_2_7.21 (4)</Template>
  <TotalTime>166</TotalTime>
  <Words>632</Words>
  <Application>Microsoft Office PowerPoint</Application>
  <PresentationFormat>Widescreen</PresentationFormat>
  <Paragraphs>76</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Aharoni</vt:lpstr>
      <vt:lpstr>Aldhabi</vt:lpstr>
      <vt:lpstr>Arial</vt:lpstr>
      <vt:lpstr>Courier New</vt:lpstr>
      <vt:lpstr>Montserrat</vt:lpstr>
      <vt:lpstr>Alexion Theme Text Master</vt:lpstr>
      <vt:lpstr>PowerPoint Presentation</vt:lpstr>
      <vt:lpstr>Study Overview</vt:lpstr>
      <vt:lpstr>aHUS registry objectives</vt:lpstr>
      <vt:lpstr>Benefits to the patient</vt:lpstr>
      <vt:lpstr>Physician benefits</vt:lpstr>
      <vt:lpstr>Patient &amp; physician participation</vt:lpstr>
      <vt:lpstr>Global presence</vt:lpstr>
      <vt:lpstr>Data collection (physician)</vt:lpstr>
      <vt:lpstr>Data collection (patient)</vt:lpstr>
      <vt:lpstr>Registry governance</vt:lpstr>
      <vt:lpstr>Registry strengths and value</vt:lpstr>
      <vt:lpstr>Contact details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Right</dc:title>
  <dc:creator>Ames, Donna</dc:creator>
  <cp:lastModifiedBy>Ames, Donna</cp:lastModifiedBy>
  <cp:revision>50</cp:revision>
  <cp:lastPrinted>2018-08-02T15:28:41Z</cp:lastPrinted>
  <dcterms:created xsi:type="dcterms:W3CDTF">2022-04-07T14:43:39Z</dcterms:created>
  <dcterms:modified xsi:type="dcterms:W3CDTF">2022-09-13T17:07:56Z</dcterms:modified>
</cp:coreProperties>
</file>